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8" r:id="rId1"/>
  </p:sldMasterIdLst>
  <p:notesMasterIdLst>
    <p:notesMasterId r:id="rId39"/>
  </p:notesMasterIdLst>
  <p:sldIdLst>
    <p:sldId id="257" r:id="rId2"/>
    <p:sldId id="258" r:id="rId3"/>
    <p:sldId id="298" r:id="rId4"/>
    <p:sldId id="299" r:id="rId5"/>
    <p:sldId id="293" r:id="rId6"/>
    <p:sldId id="260" r:id="rId7"/>
    <p:sldId id="261" r:id="rId8"/>
    <p:sldId id="267" r:id="rId9"/>
    <p:sldId id="262" r:id="rId10"/>
    <p:sldId id="289" r:id="rId11"/>
    <p:sldId id="284" r:id="rId12"/>
    <p:sldId id="285" r:id="rId13"/>
    <p:sldId id="286" r:id="rId14"/>
    <p:sldId id="287" r:id="rId15"/>
    <p:sldId id="288" r:id="rId16"/>
    <p:sldId id="295" r:id="rId17"/>
    <p:sldId id="290" r:id="rId18"/>
    <p:sldId id="271" r:id="rId19"/>
    <p:sldId id="273" r:id="rId20"/>
    <p:sldId id="296" r:id="rId21"/>
    <p:sldId id="275" r:id="rId22"/>
    <p:sldId id="291" r:id="rId23"/>
    <p:sldId id="268" r:id="rId24"/>
    <p:sldId id="269" r:id="rId25"/>
    <p:sldId id="265" r:id="rId26"/>
    <p:sldId id="276" r:id="rId27"/>
    <p:sldId id="281" r:id="rId28"/>
    <p:sldId id="277" r:id="rId29"/>
    <p:sldId id="280" r:id="rId30"/>
    <p:sldId id="282" r:id="rId31"/>
    <p:sldId id="283" r:id="rId32"/>
    <p:sldId id="278" r:id="rId33"/>
    <p:sldId id="279" r:id="rId34"/>
    <p:sldId id="292" r:id="rId35"/>
    <p:sldId id="266" r:id="rId36"/>
    <p:sldId id="270" r:id="rId37"/>
    <p:sldId id="259" r:id="rId3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8585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87295F3-1C7E-4D5D-A7C3-CED1113EE26D}" v="132" dt="2021-11-28T14:44:40.384"/>
    <p1510:client id="{D3C1F73B-D6BA-4FCB-A258-33963C099A40}" v="243" dt="2021-11-29T13:03:33.41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53" autoAdjust="0"/>
    <p:restoredTop sz="86776" autoAdjust="0"/>
  </p:normalViewPr>
  <p:slideViewPr>
    <p:cSldViewPr snapToGrid="0">
      <p:cViewPr>
        <p:scale>
          <a:sx n="75" d="100"/>
          <a:sy n="75" d="100"/>
        </p:scale>
        <p:origin x="1128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45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최 민혁" userId="35a70b831db1ffe6" providerId="LiveId" clId="{887295F3-1C7E-4D5D-A7C3-CED1113EE26D}"/>
    <pc:docChg chg="undo custSel addSld delSld modSld sldOrd">
      <pc:chgData name="최 민혁" userId="35a70b831db1ffe6" providerId="LiveId" clId="{887295F3-1C7E-4D5D-A7C3-CED1113EE26D}" dt="2021-11-28T14:48:04.636" v="1121" actId="1037"/>
      <pc:docMkLst>
        <pc:docMk/>
      </pc:docMkLst>
      <pc:sldChg chg="addSp delSp modSp add del mod">
        <pc:chgData name="최 민혁" userId="35a70b831db1ffe6" providerId="LiveId" clId="{887295F3-1C7E-4D5D-A7C3-CED1113EE26D}" dt="2021-11-28T14:44:52.814" v="1006" actId="1076"/>
        <pc:sldMkLst>
          <pc:docMk/>
          <pc:sldMk cId="3250918298" sldId="259"/>
        </pc:sldMkLst>
        <pc:spChg chg="add del mod">
          <ac:chgData name="최 민혁" userId="35a70b831db1ffe6" providerId="LiveId" clId="{887295F3-1C7E-4D5D-A7C3-CED1113EE26D}" dt="2021-11-28T14:42:35.196" v="873" actId="478"/>
          <ac:spMkLst>
            <pc:docMk/>
            <pc:sldMk cId="3250918298" sldId="259"/>
            <ac:spMk id="2" creationId="{CD8D7739-23F0-4459-8EE0-971B540B3A5B}"/>
          </ac:spMkLst>
        </pc:spChg>
        <pc:spChg chg="add del mod">
          <ac:chgData name="최 민혁" userId="35a70b831db1ffe6" providerId="LiveId" clId="{887295F3-1C7E-4D5D-A7C3-CED1113EE26D}" dt="2021-11-28T14:42:30.159" v="871" actId="478"/>
          <ac:spMkLst>
            <pc:docMk/>
            <pc:sldMk cId="3250918298" sldId="259"/>
            <ac:spMk id="4" creationId="{3D7310FC-0AEE-47C8-A1CD-F6D4419FFBF4}"/>
          </ac:spMkLst>
        </pc:spChg>
        <pc:spChg chg="add del mod">
          <ac:chgData name="최 민혁" userId="35a70b831db1ffe6" providerId="LiveId" clId="{887295F3-1C7E-4D5D-A7C3-CED1113EE26D}" dt="2021-11-28T14:42:38.569" v="874" actId="478"/>
          <ac:spMkLst>
            <pc:docMk/>
            <pc:sldMk cId="3250918298" sldId="259"/>
            <ac:spMk id="6" creationId="{971F311F-8CDF-4108-9CA6-31C8288745C7}"/>
          </ac:spMkLst>
        </pc:spChg>
        <pc:picChg chg="mod">
          <ac:chgData name="최 민혁" userId="35a70b831db1ffe6" providerId="LiveId" clId="{887295F3-1C7E-4D5D-A7C3-CED1113EE26D}" dt="2021-11-28T14:44:52.814" v="1006" actId="1076"/>
          <ac:picMkLst>
            <pc:docMk/>
            <pc:sldMk cId="3250918298" sldId="259"/>
            <ac:picMk id="9" creationId="{3FACE46B-5905-436D-B0CD-7573CAE4559D}"/>
          </ac:picMkLst>
        </pc:picChg>
        <pc:picChg chg="del mod">
          <ac:chgData name="최 민혁" userId="35a70b831db1ffe6" providerId="LiveId" clId="{887295F3-1C7E-4D5D-A7C3-CED1113EE26D}" dt="2021-11-28T14:44:36.699" v="1000" actId="478"/>
          <ac:picMkLst>
            <pc:docMk/>
            <pc:sldMk cId="3250918298" sldId="259"/>
            <ac:picMk id="14" creationId="{46B925A2-AC8C-45CF-BFFE-7772EDD10D5B}"/>
          </ac:picMkLst>
        </pc:picChg>
        <pc:picChg chg="del mod">
          <ac:chgData name="최 민혁" userId="35a70b831db1ffe6" providerId="LiveId" clId="{887295F3-1C7E-4D5D-A7C3-CED1113EE26D}" dt="2021-11-28T14:44:44.817" v="1002" actId="478"/>
          <ac:picMkLst>
            <pc:docMk/>
            <pc:sldMk cId="3250918298" sldId="259"/>
            <ac:picMk id="16" creationId="{DE3974A7-4F37-45F1-96FF-AEF283489BC5}"/>
          </ac:picMkLst>
        </pc:picChg>
      </pc:sldChg>
      <pc:sldChg chg="addSp delSp modSp add del mod">
        <pc:chgData name="최 민혁" userId="35a70b831db1ffe6" providerId="LiveId" clId="{887295F3-1C7E-4D5D-A7C3-CED1113EE26D}" dt="2021-11-28T14:46:27.798" v="1018" actId="22"/>
        <pc:sldMkLst>
          <pc:docMk/>
          <pc:sldMk cId="2366741170" sldId="260"/>
        </pc:sldMkLst>
        <pc:spChg chg="del mod">
          <ac:chgData name="최 민혁" userId="35a70b831db1ffe6" providerId="LiveId" clId="{887295F3-1C7E-4D5D-A7C3-CED1113EE26D}" dt="2021-11-28T14:45:10.613" v="1010" actId="478"/>
          <ac:spMkLst>
            <pc:docMk/>
            <pc:sldMk cId="2366741170" sldId="260"/>
            <ac:spMk id="2" creationId="{75983BD9-CAAC-4850-94D9-C4182091C94F}"/>
          </ac:spMkLst>
        </pc:spChg>
        <pc:spChg chg="add del mod">
          <ac:chgData name="최 민혁" userId="35a70b831db1ffe6" providerId="LiveId" clId="{887295F3-1C7E-4D5D-A7C3-CED1113EE26D}" dt="2021-11-28T14:45:12.847" v="1011" actId="478"/>
          <ac:spMkLst>
            <pc:docMk/>
            <pc:sldMk cId="2366741170" sldId="260"/>
            <ac:spMk id="4" creationId="{CA1FE6C7-C39E-460C-896A-4440E32EC651}"/>
          </ac:spMkLst>
        </pc:spChg>
        <pc:picChg chg="add">
          <ac:chgData name="최 민혁" userId="35a70b831db1ffe6" providerId="LiveId" clId="{887295F3-1C7E-4D5D-A7C3-CED1113EE26D}" dt="2021-11-28T14:46:27.798" v="1018" actId="22"/>
          <ac:picMkLst>
            <pc:docMk/>
            <pc:sldMk cId="2366741170" sldId="260"/>
            <ac:picMk id="6" creationId="{1C29463A-21CA-46C8-BBCD-4C073393DFDF}"/>
          </ac:picMkLst>
        </pc:picChg>
        <pc:picChg chg="mod">
          <ac:chgData name="최 민혁" userId="35a70b831db1ffe6" providerId="LiveId" clId="{887295F3-1C7E-4D5D-A7C3-CED1113EE26D}" dt="2021-11-28T14:45:39.438" v="1016" actId="1076"/>
          <ac:picMkLst>
            <pc:docMk/>
            <pc:sldMk cId="2366741170" sldId="260"/>
            <ac:picMk id="11" creationId="{954566FC-FF87-4D3A-A50F-6E93FD84C4BC}"/>
          </ac:picMkLst>
        </pc:picChg>
        <pc:picChg chg="del mod">
          <ac:chgData name="최 민혁" userId="35a70b831db1ffe6" providerId="LiveId" clId="{887295F3-1C7E-4D5D-A7C3-CED1113EE26D}" dt="2021-11-28T14:45:43.672" v="1017" actId="478"/>
          <ac:picMkLst>
            <pc:docMk/>
            <pc:sldMk cId="2366741170" sldId="260"/>
            <ac:picMk id="22" creationId="{257B994C-7E6D-4CB3-B027-24D42EBB3C56}"/>
          </ac:picMkLst>
        </pc:picChg>
      </pc:sldChg>
      <pc:sldChg chg="modSp add del mod">
        <pc:chgData name="최 민혁" userId="35a70b831db1ffe6" providerId="LiveId" clId="{887295F3-1C7E-4D5D-A7C3-CED1113EE26D}" dt="2021-11-28T14:41:58.085" v="864" actId="1076"/>
        <pc:sldMkLst>
          <pc:docMk/>
          <pc:sldMk cId="48198563" sldId="261"/>
        </pc:sldMkLst>
        <pc:picChg chg="mod">
          <ac:chgData name="최 민혁" userId="35a70b831db1ffe6" providerId="LiveId" clId="{887295F3-1C7E-4D5D-A7C3-CED1113EE26D}" dt="2021-11-28T14:41:58.085" v="864" actId="1076"/>
          <ac:picMkLst>
            <pc:docMk/>
            <pc:sldMk cId="48198563" sldId="261"/>
            <ac:picMk id="4" creationId="{87518F49-0F68-40B9-A475-97AE5A6C3C05}"/>
          </ac:picMkLst>
        </pc:picChg>
      </pc:sldChg>
      <pc:sldChg chg="addSp delSp modSp mod ord">
        <pc:chgData name="최 민혁" userId="35a70b831db1ffe6" providerId="LiveId" clId="{887295F3-1C7E-4D5D-A7C3-CED1113EE26D}" dt="2021-11-28T14:42:55.720" v="876"/>
        <pc:sldMkLst>
          <pc:docMk/>
          <pc:sldMk cId="3752698035" sldId="262"/>
        </pc:sldMkLst>
        <pc:spChg chg="mod">
          <ac:chgData name="최 민혁" userId="35a70b831db1ffe6" providerId="LiveId" clId="{887295F3-1C7E-4D5D-A7C3-CED1113EE26D}" dt="2021-11-28T14:41:14.075" v="852" actId="1076"/>
          <ac:spMkLst>
            <pc:docMk/>
            <pc:sldMk cId="3752698035" sldId="262"/>
            <ac:spMk id="2" creationId="{D91147A0-BD5C-482C-950F-2681C8C81BB2}"/>
          </ac:spMkLst>
        </pc:spChg>
        <pc:spChg chg="del">
          <ac:chgData name="최 민혁" userId="35a70b831db1ffe6" providerId="LiveId" clId="{887295F3-1C7E-4D5D-A7C3-CED1113EE26D}" dt="2021-11-28T14:17:00.776" v="525" actId="478"/>
          <ac:spMkLst>
            <pc:docMk/>
            <pc:sldMk cId="3752698035" sldId="262"/>
            <ac:spMk id="3" creationId="{143106B3-CD8E-45A9-88D9-036AA5092810}"/>
          </ac:spMkLst>
        </pc:spChg>
        <pc:spChg chg="add del mod ord">
          <ac:chgData name="최 민혁" userId="35a70b831db1ffe6" providerId="LiveId" clId="{887295F3-1C7E-4D5D-A7C3-CED1113EE26D}" dt="2021-11-28T14:33:23.668" v="702" actId="478"/>
          <ac:spMkLst>
            <pc:docMk/>
            <pc:sldMk cId="3752698035" sldId="262"/>
            <ac:spMk id="7" creationId="{94C179E3-C8DB-4B5E-8F64-6F75741FA0CC}"/>
          </ac:spMkLst>
        </pc:spChg>
        <pc:spChg chg="add del mod">
          <ac:chgData name="최 민혁" userId="35a70b831db1ffe6" providerId="LiveId" clId="{887295F3-1C7E-4D5D-A7C3-CED1113EE26D}" dt="2021-11-28T14:42:55.720" v="876"/>
          <ac:spMkLst>
            <pc:docMk/>
            <pc:sldMk cId="3752698035" sldId="262"/>
            <ac:spMk id="11" creationId="{48EF5350-F2E0-4E56-BA81-F4D331D2E34D}"/>
          </ac:spMkLst>
        </pc:spChg>
        <pc:picChg chg="add del mod">
          <ac:chgData name="최 민혁" userId="35a70b831db1ffe6" providerId="LiveId" clId="{887295F3-1C7E-4D5D-A7C3-CED1113EE26D}" dt="2021-11-28T14:33:21.705" v="701" actId="478"/>
          <ac:picMkLst>
            <pc:docMk/>
            <pc:sldMk cId="3752698035" sldId="262"/>
            <ac:picMk id="5" creationId="{E5F63283-6602-4F5C-A03A-6377B4F17E18}"/>
          </ac:picMkLst>
        </pc:picChg>
        <pc:picChg chg="add del mod modCrop">
          <ac:chgData name="최 민혁" userId="35a70b831db1ffe6" providerId="LiveId" clId="{887295F3-1C7E-4D5D-A7C3-CED1113EE26D}" dt="2021-11-28T14:33:21.705" v="701" actId="478"/>
          <ac:picMkLst>
            <pc:docMk/>
            <pc:sldMk cId="3752698035" sldId="262"/>
            <ac:picMk id="6" creationId="{AEDE2CA0-ECCB-4801-84AF-4CBE510835F1}"/>
          </ac:picMkLst>
        </pc:picChg>
        <pc:picChg chg="add del mod modCrop">
          <ac:chgData name="최 민혁" userId="35a70b831db1ffe6" providerId="LiveId" clId="{887295F3-1C7E-4D5D-A7C3-CED1113EE26D}" dt="2021-11-28T14:33:21.705" v="701" actId="478"/>
          <ac:picMkLst>
            <pc:docMk/>
            <pc:sldMk cId="3752698035" sldId="262"/>
            <ac:picMk id="8" creationId="{7D8B28B4-E61C-4645-91F1-E62BA8AB4CD4}"/>
          </ac:picMkLst>
        </pc:picChg>
        <pc:picChg chg="add del mod">
          <ac:chgData name="최 민혁" userId="35a70b831db1ffe6" providerId="LiveId" clId="{887295F3-1C7E-4D5D-A7C3-CED1113EE26D}" dt="2021-11-28T14:33:26.729" v="703" actId="478"/>
          <ac:picMkLst>
            <pc:docMk/>
            <pc:sldMk cId="3752698035" sldId="262"/>
            <ac:picMk id="10" creationId="{ED63F5F3-26C8-4C60-AD2E-C69463CE240A}"/>
          </ac:picMkLst>
        </pc:picChg>
      </pc:sldChg>
      <pc:sldChg chg="del">
        <pc:chgData name="최 민혁" userId="35a70b831db1ffe6" providerId="LiveId" clId="{887295F3-1C7E-4D5D-A7C3-CED1113EE26D}" dt="2021-11-28T14:34:04.387" v="709" actId="47"/>
        <pc:sldMkLst>
          <pc:docMk/>
          <pc:sldMk cId="130523329" sldId="263"/>
        </pc:sldMkLst>
      </pc:sldChg>
      <pc:sldChg chg="addSp delSp modSp del mod">
        <pc:chgData name="최 민혁" userId="35a70b831db1ffe6" providerId="LiveId" clId="{887295F3-1C7E-4D5D-A7C3-CED1113EE26D}" dt="2021-11-28T13:25:27.075" v="4" actId="47"/>
        <pc:sldMkLst>
          <pc:docMk/>
          <pc:sldMk cId="2013133490" sldId="264"/>
        </pc:sldMkLst>
        <pc:spChg chg="del">
          <ac:chgData name="최 민혁" userId="35a70b831db1ffe6" providerId="LiveId" clId="{887295F3-1C7E-4D5D-A7C3-CED1113EE26D}" dt="2021-11-28T13:25:01.443" v="1" actId="478"/>
          <ac:spMkLst>
            <pc:docMk/>
            <pc:sldMk cId="2013133490" sldId="264"/>
            <ac:spMk id="3" creationId="{B655871A-8790-497A-977B-0B2CF78935DC}"/>
          </ac:spMkLst>
        </pc:spChg>
        <pc:picChg chg="add mod">
          <ac:chgData name="최 민혁" userId="35a70b831db1ffe6" providerId="LiveId" clId="{887295F3-1C7E-4D5D-A7C3-CED1113EE26D}" dt="2021-11-28T13:24:53.833" v="0"/>
          <ac:picMkLst>
            <pc:docMk/>
            <pc:sldMk cId="2013133490" sldId="264"/>
            <ac:picMk id="4" creationId="{94AA0E31-06C0-4DDD-AA14-848362391D74}"/>
          </ac:picMkLst>
        </pc:picChg>
      </pc:sldChg>
      <pc:sldChg chg="addSp delSp modSp mod">
        <pc:chgData name="최 민혁" userId="35a70b831db1ffe6" providerId="LiveId" clId="{887295F3-1C7E-4D5D-A7C3-CED1113EE26D}" dt="2021-11-28T14:08:59.738" v="521" actId="1076"/>
        <pc:sldMkLst>
          <pc:docMk/>
          <pc:sldMk cId="3979806356" sldId="265"/>
        </pc:sldMkLst>
        <pc:spChg chg="mod">
          <ac:chgData name="최 민혁" userId="35a70b831db1ffe6" providerId="LiveId" clId="{887295F3-1C7E-4D5D-A7C3-CED1113EE26D}" dt="2021-11-28T14:08:58.736" v="520" actId="1076"/>
          <ac:spMkLst>
            <pc:docMk/>
            <pc:sldMk cId="3979806356" sldId="265"/>
            <ac:spMk id="2" creationId="{8226955B-13ED-46C2-95E4-5207023DB195}"/>
          </ac:spMkLst>
        </pc:spChg>
        <pc:spChg chg="del">
          <ac:chgData name="최 민혁" userId="35a70b831db1ffe6" providerId="LiveId" clId="{887295F3-1C7E-4D5D-A7C3-CED1113EE26D}" dt="2021-11-28T13:27:50.455" v="21" actId="478"/>
          <ac:spMkLst>
            <pc:docMk/>
            <pc:sldMk cId="3979806356" sldId="265"/>
            <ac:spMk id="3" creationId="{D2B72203-0A1C-4C98-A23A-8B58C8E918D8}"/>
          </ac:spMkLst>
        </pc:spChg>
        <pc:picChg chg="add mod">
          <ac:chgData name="최 민혁" userId="35a70b831db1ffe6" providerId="LiveId" clId="{887295F3-1C7E-4D5D-A7C3-CED1113EE26D}" dt="2021-11-28T14:08:59.738" v="521" actId="1076"/>
          <ac:picMkLst>
            <pc:docMk/>
            <pc:sldMk cId="3979806356" sldId="265"/>
            <ac:picMk id="4" creationId="{C18BFD4D-0764-4520-82D3-7ECE9918E27C}"/>
          </ac:picMkLst>
        </pc:picChg>
      </pc:sldChg>
      <pc:sldChg chg="addSp delSp modSp mod">
        <pc:chgData name="최 민혁" userId="35a70b831db1ffe6" providerId="LiveId" clId="{887295F3-1C7E-4D5D-A7C3-CED1113EE26D}" dt="2021-11-28T14:34:49.815" v="724" actId="20577"/>
        <pc:sldMkLst>
          <pc:docMk/>
          <pc:sldMk cId="196042859" sldId="266"/>
        </pc:sldMkLst>
        <pc:spChg chg="mod">
          <ac:chgData name="최 민혁" userId="35a70b831db1ffe6" providerId="LiveId" clId="{887295F3-1C7E-4D5D-A7C3-CED1113EE26D}" dt="2021-11-28T14:34:49.815" v="724" actId="20577"/>
          <ac:spMkLst>
            <pc:docMk/>
            <pc:sldMk cId="196042859" sldId="266"/>
            <ac:spMk id="2" creationId="{C9452E1F-8D66-4912-B072-C30D0F198F05}"/>
          </ac:spMkLst>
        </pc:spChg>
        <pc:spChg chg="del">
          <ac:chgData name="최 민혁" userId="35a70b831db1ffe6" providerId="LiveId" clId="{887295F3-1C7E-4D5D-A7C3-CED1113EE26D}" dt="2021-11-28T14:34:23.239" v="711" actId="478"/>
          <ac:spMkLst>
            <pc:docMk/>
            <pc:sldMk cId="196042859" sldId="266"/>
            <ac:spMk id="3" creationId="{3FCF7A33-06C3-41D5-9BFA-8010EEE864EA}"/>
          </ac:spMkLst>
        </pc:spChg>
        <pc:picChg chg="add mod">
          <ac:chgData name="최 민혁" userId="35a70b831db1ffe6" providerId="LiveId" clId="{887295F3-1C7E-4D5D-A7C3-CED1113EE26D}" dt="2021-11-28T14:34:41.202" v="713" actId="1076"/>
          <ac:picMkLst>
            <pc:docMk/>
            <pc:sldMk cId="196042859" sldId="266"/>
            <ac:picMk id="5" creationId="{9096BE77-DCDB-441F-80EF-DA5A11AFF684}"/>
          </ac:picMkLst>
        </pc:picChg>
      </pc:sldChg>
      <pc:sldChg chg="modSp add del mod">
        <pc:chgData name="최 민혁" userId="35a70b831db1ffe6" providerId="LiveId" clId="{887295F3-1C7E-4D5D-A7C3-CED1113EE26D}" dt="2021-11-28T14:41:37.664" v="862" actId="6549"/>
        <pc:sldMkLst>
          <pc:docMk/>
          <pc:sldMk cId="4163156460" sldId="267"/>
        </pc:sldMkLst>
        <pc:spChg chg="mod">
          <ac:chgData name="최 민혁" userId="35a70b831db1ffe6" providerId="LiveId" clId="{887295F3-1C7E-4D5D-A7C3-CED1113EE26D}" dt="2021-11-28T14:41:28.341" v="854" actId="1076"/>
          <ac:spMkLst>
            <pc:docMk/>
            <pc:sldMk cId="4163156460" sldId="267"/>
            <ac:spMk id="2" creationId="{4006B0C2-19D4-44D7-A178-B9B99B1BAE24}"/>
          </ac:spMkLst>
        </pc:spChg>
        <pc:spChg chg="mod">
          <ac:chgData name="최 민혁" userId="35a70b831db1ffe6" providerId="LiveId" clId="{887295F3-1C7E-4D5D-A7C3-CED1113EE26D}" dt="2021-11-28T14:41:37.664" v="862" actId="6549"/>
          <ac:spMkLst>
            <pc:docMk/>
            <pc:sldMk cId="4163156460" sldId="267"/>
            <ac:spMk id="3" creationId="{A1A8BADC-7EEF-48F5-B93D-98C9A6BB2B3C}"/>
          </ac:spMkLst>
        </pc:spChg>
      </pc:sldChg>
      <pc:sldChg chg="addSp delSp modSp mod">
        <pc:chgData name="최 민혁" userId="35a70b831db1ffe6" providerId="LiveId" clId="{887295F3-1C7E-4D5D-A7C3-CED1113EE26D}" dt="2021-11-28T13:55:00.128" v="460"/>
        <pc:sldMkLst>
          <pc:docMk/>
          <pc:sldMk cId="4074842065" sldId="268"/>
        </pc:sldMkLst>
        <pc:spChg chg="mod">
          <ac:chgData name="최 민혁" userId="35a70b831db1ffe6" providerId="LiveId" clId="{887295F3-1C7E-4D5D-A7C3-CED1113EE26D}" dt="2021-11-28T13:55:00.128" v="460"/>
          <ac:spMkLst>
            <pc:docMk/>
            <pc:sldMk cId="4074842065" sldId="268"/>
            <ac:spMk id="2" creationId="{33777588-DC8D-4F08-9592-9C0382268436}"/>
          </ac:spMkLst>
        </pc:spChg>
        <pc:spChg chg="del">
          <ac:chgData name="최 민혁" userId="35a70b831db1ffe6" providerId="LiveId" clId="{887295F3-1C7E-4D5D-A7C3-CED1113EE26D}" dt="2021-11-28T13:26:49.936" v="6" actId="478"/>
          <ac:spMkLst>
            <pc:docMk/>
            <pc:sldMk cId="4074842065" sldId="268"/>
            <ac:spMk id="3" creationId="{1697C4BB-B33A-4F86-9B2D-4C82790D8721}"/>
          </ac:spMkLst>
        </pc:spChg>
        <pc:picChg chg="add mod">
          <ac:chgData name="최 민혁" userId="35a70b831db1ffe6" providerId="LiveId" clId="{887295F3-1C7E-4D5D-A7C3-CED1113EE26D}" dt="2021-11-28T13:50:38.205" v="434" actId="1076"/>
          <ac:picMkLst>
            <pc:docMk/>
            <pc:sldMk cId="4074842065" sldId="268"/>
            <ac:picMk id="5" creationId="{ED772902-0649-417C-8E25-89F3FF711712}"/>
          </ac:picMkLst>
        </pc:picChg>
      </pc:sldChg>
      <pc:sldChg chg="addSp delSp modSp mod">
        <pc:chgData name="최 민혁" userId="35a70b831db1ffe6" providerId="LiveId" clId="{887295F3-1C7E-4D5D-A7C3-CED1113EE26D}" dt="2021-11-28T13:50:32.337" v="433" actId="1076"/>
        <pc:sldMkLst>
          <pc:docMk/>
          <pc:sldMk cId="1959530727" sldId="269"/>
        </pc:sldMkLst>
        <pc:spChg chg="mod">
          <ac:chgData name="최 민혁" userId="35a70b831db1ffe6" providerId="LiveId" clId="{887295F3-1C7E-4D5D-A7C3-CED1113EE26D}" dt="2021-11-28T13:47:38.060" v="408" actId="1076"/>
          <ac:spMkLst>
            <pc:docMk/>
            <pc:sldMk cId="1959530727" sldId="269"/>
            <ac:spMk id="2" creationId="{FE4CF173-A40D-414B-9D66-EFA9CBAA49CE}"/>
          </ac:spMkLst>
        </pc:spChg>
        <pc:spChg chg="del">
          <ac:chgData name="최 민혁" userId="35a70b831db1ffe6" providerId="LiveId" clId="{887295F3-1C7E-4D5D-A7C3-CED1113EE26D}" dt="2021-11-28T13:26:58.154" v="9" actId="478"/>
          <ac:spMkLst>
            <pc:docMk/>
            <pc:sldMk cId="1959530727" sldId="269"/>
            <ac:spMk id="3" creationId="{08E55342-89FE-4CB1-AF49-E1A1793539EC}"/>
          </ac:spMkLst>
        </pc:spChg>
        <pc:spChg chg="add mod topLvl">
          <ac:chgData name="최 민혁" userId="35a70b831db1ffe6" providerId="LiveId" clId="{887295F3-1C7E-4D5D-A7C3-CED1113EE26D}" dt="2021-11-28T13:50:32.337" v="433" actId="1076"/>
          <ac:spMkLst>
            <pc:docMk/>
            <pc:sldMk cId="1959530727" sldId="269"/>
            <ac:spMk id="8" creationId="{EC994F28-0F7E-4EB5-897B-87AA9DC6AB85}"/>
          </ac:spMkLst>
        </pc:spChg>
        <pc:spChg chg="add mod topLvl">
          <ac:chgData name="최 민혁" userId="35a70b831db1ffe6" providerId="LiveId" clId="{887295F3-1C7E-4D5D-A7C3-CED1113EE26D}" dt="2021-11-28T13:50:32.337" v="433" actId="1076"/>
          <ac:spMkLst>
            <pc:docMk/>
            <pc:sldMk cId="1959530727" sldId="269"/>
            <ac:spMk id="9" creationId="{7DC9D5E8-C791-4082-9951-A3F7391824AD}"/>
          </ac:spMkLst>
        </pc:spChg>
        <pc:spChg chg="add mod topLvl">
          <ac:chgData name="최 민혁" userId="35a70b831db1ffe6" providerId="LiveId" clId="{887295F3-1C7E-4D5D-A7C3-CED1113EE26D}" dt="2021-11-28T13:50:32.337" v="433" actId="1076"/>
          <ac:spMkLst>
            <pc:docMk/>
            <pc:sldMk cId="1959530727" sldId="269"/>
            <ac:spMk id="10" creationId="{2449D904-497F-4F53-8117-99C2EB23339D}"/>
          </ac:spMkLst>
        </pc:spChg>
        <pc:spChg chg="add mod topLvl">
          <ac:chgData name="최 민혁" userId="35a70b831db1ffe6" providerId="LiveId" clId="{887295F3-1C7E-4D5D-A7C3-CED1113EE26D}" dt="2021-11-28T13:50:32.337" v="433" actId="1076"/>
          <ac:spMkLst>
            <pc:docMk/>
            <pc:sldMk cId="1959530727" sldId="269"/>
            <ac:spMk id="11" creationId="{F35DF4B8-DD03-4188-8D2A-FE3DBF999B9E}"/>
          </ac:spMkLst>
        </pc:spChg>
        <pc:grpChg chg="add del mod">
          <ac:chgData name="최 민혁" userId="35a70b831db1ffe6" providerId="LiveId" clId="{887295F3-1C7E-4D5D-A7C3-CED1113EE26D}" dt="2021-11-28T13:49:58.303" v="430" actId="165"/>
          <ac:grpSpMkLst>
            <pc:docMk/>
            <pc:sldMk cId="1959530727" sldId="269"/>
            <ac:grpSpMk id="12" creationId="{1F486969-C8AF-47AC-A3BA-090CE079A384}"/>
          </ac:grpSpMkLst>
        </pc:grpChg>
        <pc:grpChg chg="add del mod">
          <ac:chgData name="최 민혁" userId="35a70b831db1ffe6" providerId="LiveId" clId="{887295F3-1C7E-4D5D-A7C3-CED1113EE26D}" dt="2021-11-28T13:49:35.600" v="427" actId="165"/>
          <ac:grpSpMkLst>
            <pc:docMk/>
            <pc:sldMk cId="1959530727" sldId="269"/>
            <ac:grpSpMk id="13" creationId="{C2B15A7D-E399-4952-8456-D39B52A99D0C}"/>
          </ac:grpSpMkLst>
        </pc:grpChg>
        <pc:grpChg chg="add del mod">
          <ac:chgData name="최 민혁" userId="35a70b831db1ffe6" providerId="LiveId" clId="{887295F3-1C7E-4D5D-A7C3-CED1113EE26D}" dt="2021-11-28T13:49:39.683" v="428" actId="165"/>
          <ac:grpSpMkLst>
            <pc:docMk/>
            <pc:sldMk cId="1959530727" sldId="269"/>
            <ac:grpSpMk id="14" creationId="{184356DF-7B06-40FB-942F-274189C58690}"/>
          </ac:grpSpMkLst>
        </pc:grpChg>
        <pc:grpChg chg="add del mod">
          <ac:chgData name="최 민혁" userId="35a70b831db1ffe6" providerId="LiveId" clId="{887295F3-1C7E-4D5D-A7C3-CED1113EE26D}" dt="2021-11-28T13:49:39.683" v="428" actId="165"/>
          <ac:grpSpMkLst>
            <pc:docMk/>
            <pc:sldMk cId="1959530727" sldId="269"/>
            <ac:grpSpMk id="15" creationId="{EEF88D89-F0AD-4E89-B833-AF8635A1DD4D}"/>
          </ac:grpSpMkLst>
        </pc:grpChg>
        <pc:picChg chg="add mod topLvl">
          <ac:chgData name="최 민혁" userId="35a70b831db1ffe6" providerId="LiveId" clId="{887295F3-1C7E-4D5D-A7C3-CED1113EE26D}" dt="2021-11-28T13:50:32.337" v="433" actId="1076"/>
          <ac:picMkLst>
            <pc:docMk/>
            <pc:sldMk cId="1959530727" sldId="269"/>
            <ac:picMk id="4" creationId="{75DD3BA4-2188-4ED2-8CC7-42BE30691718}"/>
          </ac:picMkLst>
        </pc:picChg>
        <pc:picChg chg="add mod topLvl">
          <ac:chgData name="최 민혁" userId="35a70b831db1ffe6" providerId="LiveId" clId="{887295F3-1C7E-4D5D-A7C3-CED1113EE26D}" dt="2021-11-28T13:50:32.337" v="433" actId="1076"/>
          <ac:picMkLst>
            <pc:docMk/>
            <pc:sldMk cId="1959530727" sldId="269"/>
            <ac:picMk id="5" creationId="{59BA3F87-C34B-4A33-B348-2DBDD7246010}"/>
          </ac:picMkLst>
        </pc:picChg>
        <pc:picChg chg="add mod topLvl">
          <ac:chgData name="최 민혁" userId="35a70b831db1ffe6" providerId="LiveId" clId="{887295F3-1C7E-4D5D-A7C3-CED1113EE26D}" dt="2021-11-28T13:50:32.337" v="433" actId="1076"/>
          <ac:picMkLst>
            <pc:docMk/>
            <pc:sldMk cId="1959530727" sldId="269"/>
            <ac:picMk id="6" creationId="{D9839BE0-CC39-4DA0-B515-DCF73FD58138}"/>
          </ac:picMkLst>
        </pc:picChg>
        <pc:picChg chg="add mod topLvl">
          <ac:chgData name="최 민혁" userId="35a70b831db1ffe6" providerId="LiveId" clId="{887295F3-1C7E-4D5D-A7C3-CED1113EE26D}" dt="2021-11-28T13:50:32.337" v="433" actId="1076"/>
          <ac:picMkLst>
            <pc:docMk/>
            <pc:sldMk cId="1959530727" sldId="269"/>
            <ac:picMk id="7" creationId="{7E5E50E1-B8FF-4982-8A12-07F9A19BB0D8}"/>
          </ac:picMkLst>
        </pc:picChg>
      </pc:sldChg>
      <pc:sldChg chg="new del">
        <pc:chgData name="최 민혁" userId="35a70b831db1ffe6" providerId="LiveId" clId="{887295F3-1C7E-4D5D-A7C3-CED1113EE26D}" dt="2021-11-28T13:26:14.983" v="5" actId="47"/>
        <pc:sldMkLst>
          <pc:docMk/>
          <pc:sldMk cId="38790496" sldId="270"/>
        </pc:sldMkLst>
      </pc:sldChg>
      <pc:sldChg chg="modSp add mod">
        <pc:chgData name="최 민혁" userId="35a70b831db1ffe6" providerId="LiveId" clId="{887295F3-1C7E-4D5D-A7C3-CED1113EE26D}" dt="2021-11-28T14:46:42.585" v="1020"/>
        <pc:sldMkLst>
          <pc:docMk/>
          <pc:sldMk cId="219380585" sldId="270"/>
        </pc:sldMkLst>
        <pc:spChg chg="mod">
          <ac:chgData name="최 민혁" userId="35a70b831db1ffe6" providerId="LiveId" clId="{887295F3-1C7E-4D5D-A7C3-CED1113EE26D}" dt="2021-11-28T14:46:42.585" v="1020"/>
          <ac:spMkLst>
            <pc:docMk/>
            <pc:sldMk cId="219380585" sldId="270"/>
            <ac:spMk id="3" creationId="{438A7E21-30C1-42CA-A79D-B82EB366FF6B}"/>
          </ac:spMkLst>
        </pc:spChg>
      </pc:sldChg>
      <pc:sldChg chg="addSp delSp modSp add mod modNotesTx">
        <pc:chgData name="최 민혁" userId="35a70b831db1ffe6" providerId="LiveId" clId="{887295F3-1C7E-4D5D-A7C3-CED1113EE26D}" dt="2021-11-28T14:35:50.856" v="743" actId="20577"/>
        <pc:sldMkLst>
          <pc:docMk/>
          <pc:sldMk cId="3149939916" sldId="271"/>
        </pc:sldMkLst>
        <pc:spChg chg="mod">
          <ac:chgData name="최 민혁" userId="35a70b831db1ffe6" providerId="LiveId" clId="{887295F3-1C7E-4D5D-A7C3-CED1113EE26D}" dt="2021-11-28T14:35:33.470" v="738"/>
          <ac:spMkLst>
            <pc:docMk/>
            <pc:sldMk cId="3149939916" sldId="271"/>
            <ac:spMk id="2" creationId="{9F9E264A-DC11-49F0-B6B5-E8A8C8E107D0}"/>
          </ac:spMkLst>
        </pc:spChg>
        <pc:spChg chg="del">
          <ac:chgData name="최 민혁" userId="35a70b831db1ffe6" providerId="LiveId" clId="{887295F3-1C7E-4D5D-A7C3-CED1113EE26D}" dt="2021-11-28T13:56:52.485" v="465" actId="478"/>
          <ac:spMkLst>
            <pc:docMk/>
            <pc:sldMk cId="3149939916" sldId="271"/>
            <ac:spMk id="4" creationId="{88CFA20F-BC4F-458E-B2E1-B1198BD76BD2}"/>
          </ac:spMkLst>
        </pc:spChg>
        <pc:spChg chg="add del mod">
          <ac:chgData name="최 민혁" userId="35a70b831db1ffe6" providerId="LiveId" clId="{887295F3-1C7E-4D5D-A7C3-CED1113EE26D}" dt="2021-11-28T14:10:06.856" v="522" actId="478"/>
          <ac:spMkLst>
            <pc:docMk/>
            <pc:sldMk cId="3149939916" sldId="271"/>
            <ac:spMk id="5" creationId="{F21B785C-72F9-4A81-9BEB-193D8C0049DB}"/>
          </ac:spMkLst>
        </pc:spChg>
        <pc:picChg chg="mod">
          <ac:chgData name="최 민혁" userId="35a70b831db1ffe6" providerId="LiveId" clId="{887295F3-1C7E-4D5D-A7C3-CED1113EE26D}" dt="2021-11-28T14:35:22.439" v="730" actId="1076"/>
          <ac:picMkLst>
            <pc:docMk/>
            <pc:sldMk cId="3149939916" sldId="271"/>
            <ac:picMk id="6" creationId="{28D15508-92C9-4C54-B139-1227962CA353}"/>
          </ac:picMkLst>
        </pc:picChg>
        <pc:picChg chg="add mod">
          <ac:chgData name="최 민혁" userId="35a70b831db1ffe6" providerId="LiveId" clId="{887295F3-1C7E-4D5D-A7C3-CED1113EE26D}" dt="2021-11-28T14:35:27.625" v="732" actId="14100"/>
          <ac:picMkLst>
            <pc:docMk/>
            <pc:sldMk cId="3149939916" sldId="271"/>
            <ac:picMk id="7" creationId="{83D5F3B0-DEF4-43D8-B37D-7C3D70548A9C}"/>
          </ac:picMkLst>
        </pc:picChg>
      </pc:sldChg>
      <pc:sldChg chg="addSp delSp modSp add del mod modNotesTx">
        <pc:chgData name="최 민혁" userId="35a70b831db1ffe6" providerId="LiveId" clId="{887295F3-1C7E-4D5D-A7C3-CED1113EE26D}" dt="2021-11-28T14:35:42.911" v="739" actId="47"/>
        <pc:sldMkLst>
          <pc:docMk/>
          <pc:sldMk cId="4219323870" sldId="272"/>
        </pc:sldMkLst>
        <pc:spChg chg="del mod">
          <ac:chgData name="최 민혁" userId="35a70b831db1ffe6" providerId="LiveId" clId="{887295F3-1C7E-4D5D-A7C3-CED1113EE26D}" dt="2021-11-28T14:35:09.593" v="725" actId="478"/>
          <ac:spMkLst>
            <pc:docMk/>
            <pc:sldMk cId="4219323870" sldId="272"/>
            <ac:spMk id="2" creationId="{08B41899-654C-42E1-B835-BA331C41992F}"/>
          </ac:spMkLst>
        </pc:spChg>
        <pc:spChg chg="del">
          <ac:chgData name="최 민혁" userId="35a70b831db1ffe6" providerId="LiveId" clId="{887295F3-1C7E-4D5D-A7C3-CED1113EE26D}" dt="2021-11-28T13:57:09.608" v="468" actId="478"/>
          <ac:spMkLst>
            <pc:docMk/>
            <pc:sldMk cId="4219323870" sldId="272"/>
            <ac:spMk id="4" creationId="{CB2CE408-0552-46E6-882E-1FF0F63B73E9}"/>
          </ac:spMkLst>
        </pc:spChg>
        <pc:spChg chg="add del mod">
          <ac:chgData name="최 민혁" userId="35a70b831db1ffe6" providerId="LiveId" clId="{887295F3-1C7E-4D5D-A7C3-CED1113EE26D}" dt="2021-11-28T14:10:12.116" v="523" actId="478"/>
          <ac:spMkLst>
            <pc:docMk/>
            <pc:sldMk cId="4219323870" sldId="272"/>
            <ac:spMk id="5" creationId="{4E31C5B8-6EF2-42B4-AE2A-5E635900EC7E}"/>
          </ac:spMkLst>
        </pc:spChg>
        <pc:spChg chg="add mod">
          <ac:chgData name="최 민혁" userId="35a70b831db1ffe6" providerId="LiveId" clId="{887295F3-1C7E-4D5D-A7C3-CED1113EE26D}" dt="2021-11-28T14:35:09.593" v="725" actId="478"/>
          <ac:spMkLst>
            <pc:docMk/>
            <pc:sldMk cId="4219323870" sldId="272"/>
            <ac:spMk id="7" creationId="{FB2A3592-483F-4621-9BA1-56C4752BEE0D}"/>
          </ac:spMkLst>
        </pc:spChg>
        <pc:spChg chg="add mod">
          <ac:chgData name="최 민혁" userId="35a70b831db1ffe6" providerId="LiveId" clId="{887295F3-1C7E-4D5D-A7C3-CED1113EE26D}" dt="2021-11-28T14:35:12.582" v="726" actId="21"/>
          <ac:spMkLst>
            <pc:docMk/>
            <pc:sldMk cId="4219323870" sldId="272"/>
            <ac:spMk id="10" creationId="{05F06BEE-B375-4E64-89AF-5935DB5C74F0}"/>
          </ac:spMkLst>
        </pc:spChg>
        <pc:picChg chg="del mod">
          <ac:chgData name="최 민혁" userId="35a70b831db1ffe6" providerId="LiveId" clId="{887295F3-1C7E-4D5D-A7C3-CED1113EE26D}" dt="2021-11-28T14:35:12.582" v="726" actId="21"/>
          <ac:picMkLst>
            <pc:docMk/>
            <pc:sldMk cId="4219323870" sldId="272"/>
            <ac:picMk id="8" creationId="{C47D5E4A-0DE3-4164-9EF4-863CE32E2CA2}"/>
          </ac:picMkLst>
        </pc:picChg>
      </pc:sldChg>
      <pc:sldChg chg="addSp delSp modSp add mod modNotesTx">
        <pc:chgData name="최 민혁" userId="35a70b831db1ffe6" providerId="LiveId" clId="{887295F3-1C7E-4D5D-A7C3-CED1113EE26D}" dt="2021-11-28T14:36:53.395" v="763" actId="1076"/>
        <pc:sldMkLst>
          <pc:docMk/>
          <pc:sldMk cId="2427168624" sldId="273"/>
        </pc:sldMkLst>
        <pc:spChg chg="mod">
          <ac:chgData name="최 민혁" userId="35a70b831db1ffe6" providerId="LiveId" clId="{887295F3-1C7E-4D5D-A7C3-CED1113EE26D}" dt="2021-11-28T13:57:34.804" v="475"/>
          <ac:spMkLst>
            <pc:docMk/>
            <pc:sldMk cId="2427168624" sldId="273"/>
            <ac:spMk id="2" creationId="{6C426FEE-9964-4C3D-BE02-FCA7B4D4A48C}"/>
          </ac:spMkLst>
        </pc:spChg>
        <pc:spChg chg="del">
          <ac:chgData name="최 민혁" userId="35a70b831db1ffe6" providerId="LiveId" clId="{887295F3-1C7E-4D5D-A7C3-CED1113EE26D}" dt="2021-11-28T13:57:23.229" v="472" actId="478"/>
          <ac:spMkLst>
            <pc:docMk/>
            <pc:sldMk cId="2427168624" sldId="273"/>
            <ac:spMk id="4" creationId="{631D4268-FA82-4A44-BC6D-D246F0E367BC}"/>
          </ac:spMkLst>
        </pc:spChg>
        <pc:spChg chg="add del mod">
          <ac:chgData name="최 민혁" userId="35a70b831db1ffe6" providerId="LiveId" clId="{887295F3-1C7E-4D5D-A7C3-CED1113EE26D}" dt="2021-11-28T14:35:59.653" v="744" actId="478"/>
          <ac:spMkLst>
            <pc:docMk/>
            <pc:sldMk cId="2427168624" sldId="273"/>
            <ac:spMk id="5" creationId="{764F01CF-D7AF-43CB-9E23-26E000F520E2}"/>
          </ac:spMkLst>
        </pc:spChg>
        <pc:picChg chg="mod">
          <ac:chgData name="최 민혁" userId="35a70b831db1ffe6" providerId="LiveId" clId="{887295F3-1C7E-4D5D-A7C3-CED1113EE26D}" dt="2021-11-28T14:36:53.395" v="763" actId="1076"/>
          <ac:picMkLst>
            <pc:docMk/>
            <pc:sldMk cId="2427168624" sldId="273"/>
            <ac:picMk id="10" creationId="{3653D6A9-2E41-4080-A3D9-0649BD34354F}"/>
          </ac:picMkLst>
        </pc:picChg>
      </pc:sldChg>
      <pc:sldChg chg="addSp delSp modSp add del mod modNotesTx">
        <pc:chgData name="최 민혁" userId="35a70b831db1ffe6" providerId="LiveId" clId="{887295F3-1C7E-4D5D-A7C3-CED1113EE26D}" dt="2021-11-28T14:36:35.454" v="759" actId="47"/>
        <pc:sldMkLst>
          <pc:docMk/>
          <pc:sldMk cId="667134091" sldId="274"/>
        </pc:sldMkLst>
        <pc:spChg chg="mod">
          <ac:chgData name="최 민혁" userId="35a70b831db1ffe6" providerId="LiveId" clId="{887295F3-1C7E-4D5D-A7C3-CED1113EE26D}" dt="2021-11-28T14:36:11.137" v="746" actId="21"/>
          <ac:spMkLst>
            <pc:docMk/>
            <pc:sldMk cId="667134091" sldId="274"/>
            <ac:spMk id="2" creationId="{CD822F25-1C05-44B3-8B90-5827B75A0FC4}"/>
          </ac:spMkLst>
        </pc:spChg>
        <pc:spChg chg="del mod">
          <ac:chgData name="최 민혁" userId="35a70b831db1ffe6" providerId="LiveId" clId="{887295F3-1C7E-4D5D-A7C3-CED1113EE26D}" dt="2021-11-28T13:57:42.970" v="477" actId="478"/>
          <ac:spMkLst>
            <pc:docMk/>
            <pc:sldMk cId="667134091" sldId="274"/>
            <ac:spMk id="4" creationId="{C716E980-4AB9-4A9F-9EA1-677A22239F0E}"/>
          </ac:spMkLst>
        </pc:spChg>
        <pc:spChg chg="add mod">
          <ac:chgData name="최 민혁" userId="35a70b831db1ffe6" providerId="LiveId" clId="{887295F3-1C7E-4D5D-A7C3-CED1113EE26D}" dt="2021-11-28T13:57:42.970" v="477" actId="478"/>
          <ac:spMkLst>
            <pc:docMk/>
            <pc:sldMk cId="667134091" sldId="274"/>
            <ac:spMk id="5" creationId="{C02B2C56-281E-49EA-B1C3-3E777B941B86}"/>
          </ac:spMkLst>
        </pc:spChg>
        <pc:spChg chg="add mod">
          <ac:chgData name="최 민혁" userId="35a70b831db1ffe6" providerId="LiveId" clId="{887295F3-1C7E-4D5D-A7C3-CED1113EE26D}" dt="2021-11-28T14:36:25.314" v="755" actId="21"/>
          <ac:spMkLst>
            <pc:docMk/>
            <pc:sldMk cId="667134091" sldId="274"/>
            <ac:spMk id="8" creationId="{B5166630-0DCA-46CA-8427-77C4C048A749}"/>
          </ac:spMkLst>
        </pc:spChg>
        <pc:picChg chg="del mod">
          <ac:chgData name="최 민혁" userId="35a70b831db1ffe6" providerId="LiveId" clId="{887295F3-1C7E-4D5D-A7C3-CED1113EE26D}" dt="2021-11-28T14:36:25.314" v="755" actId="21"/>
          <ac:picMkLst>
            <pc:docMk/>
            <pc:sldMk cId="667134091" sldId="274"/>
            <ac:picMk id="6" creationId="{EFD1ABC1-39DA-4C3C-833B-E40956AEEFE8}"/>
          </ac:picMkLst>
        </pc:picChg>
      </pc:sldChg>
      <pc:sldChg chg="addSp delSp modSp add mod modNotesTx">
        <pc:chgData name="최 민혁" userId="35a70b831db1ffe6" providerId="LiveId" clId="{887295F3-1C7E-4D5D-A7C3-CED1113EE26D}" dt="2021-11-28T14:36:47.224" v="762" actId="14100"/>
        <pc:sldMkLst>
          <pc:docMk/>
          <pc:sldMk cId="4018434896" sldId="275"/>
        </pc:sldMkLst>
        <pc:spChg chg="mod">
          <ac:chgData name="최 민혁" userId="35a70b831db1ffe6" providerId="LiveId" clId="{887295F3-1C7E-4D5D-A7C3-CED1113EE26D}" dt="2021-11-28T14:36:19.944" v="754" actId="6549"/>
          <ac:spMkLst>
            <pc:docMk/>
            <pc:sldMk cId="4018434896" sldId="275"/>
            <ac:spMk id="2" creationId="{7A2F4D86-A171-4C63-815B-885509DB240A}"/>
          </ac:spMkLst>
        </pc:spChg>
        <pc:spChg chg="del">
          <ac:chgData name="최 민혁" userId="35a70b831db1ffe6" providerId="LiveId" clId="{887295F3-1C7E-4D5D-A7C3-CED1113EE26D}" dt="2021-11-28T13:57:57.460" v="481" actId="478"/>
          <ac:spMkLst>
            <pc:docMk/>
            <pc:sldMk cId="4018434896" sldId="275"/>
            <ac:spMk id="4" creationId="{ADD2898F-BD87-458E-B6EA-4B0CD095951D}"/>
          </ac:spMkLst>
        </pc:spChg>
        <pc:spChg chg="add del mod">
          <ac:chgData name="최 민혁" userId="35a70b831db1ffe6" providerId="LiveId" clId="{887295F3-1C7E-4D5D-A7C3-CED1113EE26D}" dt="2021-11-28T14:36:07.142" v="745" actId="478"/>
          <ac:spMkLst>
            <pc:docMk/>
            <pc:sldMk cId="4018434896" sldId="275"/>
            <ac:spMk id="5" creationId="{25470AA6-F929-4E53-BAAF-7848F8185443}"/>
          </ac:spMkLst>
        </pc:spChg>
        <pc:picChg chg="mod">
          <ac:chgData name="최 민혁" userId="35a70b831db1ffe6" providerId="LiveId" clId="{887295F3-1C7E-4D5D-A7C3-CED1113EE26D}" dt="2021-11-28T14:36:47.224" v="762" actId="14100"/>
          <ac:picMkLst>
            <pc:docMk/>
            <pc:sldMk cId="4018434896" sldId="275"/>
            <ac:picMk id="6" creationId="{19B6A82C-F7BC-44B3-8617-450F03435D03}"/>
          </ac:picMkLst>
        </pc:picChg>
        <pc:picChg chg="add mod">
          <ac:chgData name="최 민혁" userId="35a70b831db1ffe6" providerId="LiveId" clId="{887295F3-1C7E-4D5D-A7C3-CED1113EE26D}" dt="2021-11-28T14:36:47.224" v="762" actId="14100"/>
          <ac:picMkLst>
            <pc:docMk/>
            <pc:sldMk cId="4018434896" sldId="275"/>
            <ac:picMk id="7" creationId="{D1CF2F3D-3E08-4EF5-977E-9FA3AB04C5FA}"/>
          </ac:picMkLst>
        </pc:picChg>
      </pc:sldChg>
      <pc:sldChg chg="addSp delSp modSp new mod">
        <pc:chgData name="최 민혁" userId="35a70b831db1ffe6" providerId="LiveId" clId="{887295F3-1C7E-4D5D-A7C3-CED1113EE26D}" dt="2021-11-28T13:51:36.157" v="440" actId="1076"/>
        <pc:sldMkLst>
          <pc:docMk/>
          <pc:sldMk cId="1817510777" sldId="276"/>
        </pc:sldMkLst>
        <pc:spChg chg="mod">
          <ac:chgData name="최 민혁" userId="35a70b831db1ffe6" providerId="LiveId" clId="{887295F3-1C7E-4D5D-A7C3-CED1113EE26D}" dt="2021-11-28T13:36:22.632" v="212" actId="1076"/>
          <ac:spMkLst>
            <pc:docMk/>
            <pc:sldMk cId="1817510777" sldId="276"/>
            <ac:spMk id="2" creationId="{BAE83A18-B5F9-48D5-98A2-B65DCD7E46E1}"/>
          </ac:spMkLst>
        </pc:spChg>
        <pc:spChg chg="del">
          <ac:chgData name="최 민혁" userId="35a70b831db1ffe6" providerId="LiveId" clId="{887295F3-1C7E-4D5D-A7C3-CED1113EE26D}" dt="2021-11-28T13:28:33.367" v="25" actId="478"/>
          <ac:spMkLst>
            <pc:docMk/>
            <pc:sldMk cId="1817510777" sldId="276"/>
            <ac:spMk id="3" creationId="{F2573E6D-DBAF-4B13-9485-1D1979C9E8B3}"/>
          </ac:spMkLst>
        </pc:spChg>
        <pc:picChg chg="add mod">
          <ac:chgData name="최 민혁" userId="35a70b831db1ffe6" providerId="LiveId" clId="{887295F3-1C7E-4D5D-A7C3-CED1113EE26D}" dt="2021-11-28T13:51:36.157" v="440" actId="1076"/>
          <ac:picMkLst>
            <pc:docMk/>
            <pc:sldMk cId="1817510777" sldId="276"/>
            <ac:picMk id="4" creationId="{3152A1F5-4CB2-4DF0-9312-B710AEE50DA3}"/>
          </ac:picMkLst>
        </pc:picChg>
      </pc:sldChg>
      <pc:sldChg chg="addSp delSp modSp new mod modAnim">
        <pc:chgData name="최 민혁" userId="35a70b831db1ffe6" providerId="LiveId" clId="{887295F3-1C7E-4D5D-A7C3-CED1113EE26D}" dt="2021-11-28T13:59:52.474" v="501" actId="478"/>
        <pc:sldMkLst>
          <pc:docMk/>
          <pc:sldMk cId="2617792939" sldId="277"/>
        </pc:sldMkLst>
        <pc:spChg chg="mod">
          <ac:chgData name="최 민혁" userId="35a70b831db1ffe6" providerId="LiveId" clId="{887295F3-1C7E-4D5D-A7C3-CED1113EE26D}" dt="2021-11-28T13:38:04.467" v="297"/>
          <ac:spMkLst>
            <pc:docMk/>
            <pc:sldMk cId="2617792939" sldId="277"/>
            <ac:spMk id="2" creationId="{EBB5E756-EB5B-4321-A31B-9BAB3C6423EB}"/>
          </ac:spMkLst>
        </pc:spChg>
        <pc:spChg chg="del">
          <ac:chgData name="최 민혁" userId="35a70b831db1ffe6" providerId="LiveId" clId="{887295F3-1C7E-4D5D-A7C3-CED1113EE26D}" dt="2021-11-28T13:28:50.800" v="29" actId="478"/>
          <ac:spMkLst>
            <pc:docMk/>
            <pc:sldMk cId="2617792939" sldId="277"/>
            <ac:spMk id="3" creationId="{A704AE27-FD90-477B-8D3C-13A8AC2ABF3C}"/>
          </ac:spMkLst>
        </pc:spChg>
        <pc:picChg chg="add del mod">
          <ac:chgData name="최 민혁" userId="35a70b831db1ffe6" providerId="LiveId" clId="{887295F3-1C7E-4D5D-A7C3-CED1113EE26D}" dt="2021-11-28T13:39:22.765" v="314" actId="21"/>
          <ac:picMkLst>
            <pc:docMk/>
            <pc:sldMk cId="2617792939" sldId="277"/>
            <ac:picMk id="4" creationId="{760CA870-9263-4AE3-8FF0-6BBB2D5F5ACF}"/>
          </ac:picMkLst>
        </pc:picChg>
        <pc:picChg chg="add del mod">
          <ac:chgData name="최 민혁" userId="35a70b831db1ffe6" providerId="LiveId" clId="{887295F3-1C7E-4D5D-A7C3-CED1113EE26D}" dt="2021-11-28T13:39:52.656" v="323" actId="21"/>
          <ac:picMkLst>
            <pc:docMk/>
            <pc:sldMk cId="2617792939" sldId="277"/>
            <ac:picMk id="5" creationId="{4DC28E01-8401-4513-8695-B19823A1A6F0}"/>
          </ac:picMkLst>
        </pc:picChg>
        <pc:picChg chg="add del mod">
          <ac:chgData name="최 민혁" userId="35a70b831db1ffe6" providerId="LiveId" clId="{887295F3-1C7E-4D5D-A7C3-CED1113EE26D}" dt="2021-11-28T13:39:22.765" v="314" actId="21"/>
          <ac:picMkLst>
            <pc:docMk/>
            <pc:sldMk cId="2617792939" sldId="277"/>
            <ac:picMk id="6" creationId="{44509257-FD73-44A4-9A49-E13F9CE20616}"/>
          </ac:picMkLst>
        </pc:picChg>
        <pc:picChg chg="add del mod">
          <ac:chgData name="최 민혁" userId="35a70b831db1ffe6" providerId="LiveId" clId="{887295F3-1C7E-4D5D-A7C3-CED1113EE26D}" dt="2021-11-28T13:59:52.474" v="501" actId="478"/>
          <ac:picMkLst>
            <pc:docMk/>
            <pc:sldMk cId="2617792939" sldId="277"/>
            <ac:picMk id="7" creationId="{D4DFE825-C8E0-4FD0-B057-86B137147D5E}"/>
          </ac:picMkLst>
        </pc:picChg>
        <pc:picChg chg="add del mod">
          <ac:chgData name="최 민혁" userId="35a70b831db1ffe6" providerId="LiveId" clId="{887295F3-1C7E-4D5D-A7C3-CED1113EE26D}" dt="2021-11-28T13:39:52.656" v="323" actId="21"/>
          <ac:picMkLst>
            <pc:docMk/>
            <pc:sldMk cId="2617792939" sldId="277"/>
            <ac:picMk id="8" creationId="{34C1B3CD-762D-4889-BA16-E1B68C69E8CE}"/>
          </ac:picMkLst>
        </pc:picChg>
        <pc:picChg chg="add del mod">
          <ac:chgData name="최 민혁" userId="35a70b831db1ffe6" providerId="LiveId" clId="{887295F3-1C7E-4D5D-A7C3-CED1113EE26D}" dt="2021-11-28T13:59:49.965" v="500" actId="478"/>
          <ac:picMkLst>
            <pc:docMk/>
            <pc:sldMk cId="2617792939" sldId="277"/>
            <ac:picMk id="9" creationId="{453642FB-2D09-418B-B2F4-CCFAF359886A}"/>
          </ac:picMkLst>
        </pc:picChg>
        <pc:picChg chg="add mod">
          <ac:chgData name="최 민혁" userId="35a70b831db1ffe6" providerId="LiveId" clId="{887295F3-1C7E-4D5D-A7C3-CED1113EE26D}" dt="2021-11-28T13:40:08.168" v="329"/>
          <ac:picMkLst>
            <pc:docMk/>
            <pc:sldMk cId="2617792939" sldId="277"/>
            <ac:picMk id="10" creationId="{A1E951E9-5D86-4990-8BD3-11E637FA5E50}"/>
          </ac:picMkLst>
        </pc:picChg>
      </pc:sldChg>
      <pc:sldChg chg="addSp delSp modSp new mod">
        <pc:chgData name="최 민혁" userId="35a70b831db1ffe6" providerId="LiveId" clId="{887295F3-1C7E-4D5D-A7C3-CED1113EE26D}" dt="2021-11-28T13:51:28.839" v="439" actId="1076"/>
        <pc:sldMkLst>
          <pc:docMk/>
          <pc:sldMk cId="3247248972" sldId="278"/>
        </pc:sldMkLst>
        <pc:spChg chg="mod">
          <ac:chgData name="최 민혁" userId="35a70b831db1ffe6" providerId="LiveId" clId="{887295F3-1C7E-4D5D-A7C3-CED1113EE26D}" dt="2021-11-28T13:37:34.926" v="274"/>
          <ac:spMkLst>
            <pc:docMk/>
            <pc:sldMk cId="3247248972" sldId="278"/>
            <ac:spMk id="2" creationId="{2AE30FCD-DA75-4CE7-A867-5C7F9058F644}"/>
          </ac:spMkLst>
        </pc:spChg>
        <pc:spChg chg="del">
          <ac:chgData name="최 민혁" userId="35a70b831db1ffe6" providerId="LiveId" clId="{887295F3-1C7E-4D5D-A7C3-CED1113EE26D}" dt="2021-11-28T13:29:16.235" v="37" actId="478"/>
          <ac:spMkLst>
            <pc:docMk/>
            <pc:sldMk cId="3247248972" sldId="278"/>
            <ac:spMk id="3" creationId="{47124108-247D-4AF2-AB81-4C3BDB4450EA}"/>
          </ac:spMkLst>
        </pc:spChg>
        <pc:picChg chg="add mod">
          <ac:chgData name="최 민혁" userId="35a70b831db1ffe6" providerId="LiveId" clId="{887295F3-1C7E-4D5D-A7C3-CED1113EE26D}" dt="2021-11-28T13:51:28.839" v="439" actId="1076"/>
          <ac:picMkLst>
            <pc:docMk/>
            <pc:sldMk cId="3247248972" sldId="278"/>
            <ac:picMk id="4" creationId="{D5B7F917-82C0-4B31-82E8-C150B19992C5}"/>
          </ac:picMkLst>
        </pc:picChg>
        <pc:picChg chg="add del mod">
          <ac:chgData name="최 민혁" userId="35a70b831db1ffe6" providerId="LiveId" clId="{887295F3-1C7E-4D5D-A7C3-CED1113EE26D}" dt="2021-11-28T13:30:16.745" v="73" actId="21"/>
          <ac:picMkLst>
            <pc:docMk/>
            <pc:sldMk cId="3247248972" sldId="278"/>
            <ac:picMk id="5" creationId="{DB807117-6088-40E9-8398-562C66FFBEAB}"/>
          </ac:picMkLst>
        </pc:picChg>
        <pc:picChg chg="add del mod">
          <ac:chgData name="최 민혁" userId="35a70b831db1ffe6" providerId="LiveId" clId="{887295F3-1C7E-4D5D-A7C3-CED1113EE26D}" dt="2021-11-28T13:30:16.745" v="73" actId="21"/>
          <ac:picMkLst>
            <pc:docMk/>
            <pc:sldMk cId="3247248972" sldId="278"/>
            <ac:picMk id="6" creationId="{35BDEA6A-3A99-4ADA-BEF3-8F68FB2FCD3E}"/>
          </ac:picMkLst>
        </pc:picChg>
        <pc:picChg chg="add del mod">
          <ac:chgData name="최 민혁" userId="35a70b831db1ffe6" providerId="LiveId" clId="{887295F3-1C7E-4D5D-A7C3-CED1113EE26D}" dt="2021-11-28T13:30:16.745" v="73" actId="21"/>
          <ac:picMkLst>
            <pc:docMk/>
            <pc:sldMk cId="3247248972" sldId="278"/>
            <ac:picMk id="7" creationId="{69864822-4C64-4C5C-93D1-33D7D9921CFA}"/>
          </ac:picMkLst>
        </pc:picChg>
        <pc:picChg chg="add del mod">
          <ac:chgData name="최 민혁" userId="35a70b831db1ffe6" providerId="LiveId" clId="{887295F3-1C7E-4D5D-A7C3-CED1113EE26D}" dt="2021-11-28T13:30:16.745" v="73" actId="21"/>
          <ac:picMkLst>
            <pc:docMk/>
            <pc:sldMk cId="3247248972" sldId="278"/>
            <ac:picMk id="8" creationId="{51A8A768-0883-4AFF-ACE3-303FDD8F44C6}"/>
          </ac:picMkLst>
        </pc:picChg>
        <pc:picChg chg="add del mod">
          <ac:chgData name="최 민혁" userId="35a70b831db1ffe6" providerId="LiveId" clId="{887295F3-1C7E-4D5D-A7C3-CED1113EE26D}" dt="2021-11-28T13:30:16.745" v="73" actId="21"/>
          <ac:picMkLst>
            <pc:docMk/>
            <pc:sldMk cId="3247248972" sldId="278"/>
            <ac:picMk id="9" creationId="{D0BD18A3-76E2-499E-921A-74D99D4F1F3D}"/>
          </ac:picMkLst>
        </pc:picChg>
        <pc:picChg chg="add del mod">
          <ac:chgData name="최 민혁" userId="35a70b831db1ffe6" providerId="LiveId" clId="{887295F3-1C7E-4D5D-A7C3-CED1113EE26D}" dt="2021-11-28T13:30:16.745" v="73" actId="21"/>
          <ac:picMkLst>
            <pc:docMk/>
            <pc:sldMk cId="3247248972" sldId="278"/>
            <ac:picMk id="10" creationId="{3896F094-FAB8-4D33-99F6-C03602634F6D}"/>
          </ac:picMkLst>
        </pc:picChg>
        <pc:picChg chg="add del mod">
          <ac:chgData name="최 민혁" userId="35a70b831db1ffe6" providerId="LiveId" clId="{887295F3-1C7E-4D5D-A7C3-CED1113EE26D}" dt="2021-11-28T13:30:16.745" v="73" actId="21"/>
          <ac:picMkLst>
            <pc:docMk/>
            <pc:sldMk cId="3247248972" sldId="278"/>
            <ac:picMk id="11" creationId="{6A106805-975A-4C89-B876-47FC9C2246ED}"/>
          </ac:picMkLst>
        </pc:picChg>
        <pc:picChg chg="add del mod">
          <ac:chgData name="최 민혁" userId="35a70b831db1ffe6" providerId="LiveId" clId="{887295F3-1C7E-4D5D-A7C3-CED1113EE26D}" dt="2021-11-28T13:30:16.745" v="73" actId="21"/>
          <ac:picMkLst>
            <pc:docMk/>
            <pc:sldMk cId="3247248972" sldId="278"/>
            <ac:picMk id="12" creationId="{06308C92-2727-4232-9E2D-EAE8E914C836}"/>
          </ac:picMkLst>
        </pc:picChg>
      </pc:sldChg>
      <pc:sldChg chg="addSp delSp modSp new mod">
        <pc:chgData name="최 민혁" userId="35a70b831db1ffe6" providerId="LiveId" clId="{887295F3-1C7E-4D5D-A7C3-CED1113EE26D}" dt="2021-11-28T13:51:13.408" v="436" actId="1076"/>
        <pc:sldMkLst>
          <pc:docMk/>
          <pc:sldMk cId="197151125" sldId="279"/>
        </pc:sldMkLst>
        <pc:spChg chg="del">
          <ac:chgData name="최 민혁" userId="35a70b831db1ffe6" providerId="LiveId" clId="{887295F3-1C7E-4D5D-A7C3-CED1113EE26D}" dt="2021-11-28T13:33:11.815" v="117" actId="478"/>
          <ac:spMkLst>
            <pc:docMk/>
            <pc:sldMk cId="197151125" sldId="279"/>
            <ac:spMk id="2" creationId="{86E04198-F409-4CE4-B75A-0B943B914FFA}"/>
          </ac:spMkLst>
        </pc:spChg>
        <pc:spChg chg="del">
          <ac:chgData name="최 민혁" userId="35a70b831db1ffe6" providerId="LiveId" clId="{887295F3-1C7E-4D5D-A7C3-CED1113EE26D}" dt="2021-11-28T13:30:23.033" v="75" actId="478"/>
          <ac:spMkLst>
            <pc:docMk/>
            <pc:sldMk cId="197151125" sldId="279"/>
            <ac:spMk id="3" creationId="{D7A48C30-B758-4AF9-B0CD-8760C4C08EE7}"/>
          </ac:spMkLst>
        </pc:spChg>
        <pc:picChg chg="add mod">
          <ac:chgData name="최 민혁" userId="35a70b831db1ffe6" providerId="LiveId" clId="{887295F3-1C7E-4D5D-A7C3-CED1113EE26D}" dt="2021-11-28T13:51:13.408" v="436" actId="1076"/>
          <ac:picMkLst>
            <pc:docMk/>
            <pc:sldMk cId="197151125" sldId="279"/>
            <ac:picMk id="4" creationId="{52D233D9-8BFF-404F-ADA2-550D611CF01A}"/>
          </ac:picMkLst>
        </pc:picChg>
        <pc:picChg chg="add mod">
          <ac:chgData name="최 민혁" userId="35a70b831db1ffe6" providerId="LiveId" clId="{887295F3-1C7E-4D5D-A7C3-CED1113EE26D}" dt="2021-11-28T13:51:02.716" v="435" actId="1076"/>
          <ac:picMkLst>
            <pc:docMk/>
            <pc:sldMk cId="197151125" sldId="279"/>
            <ac:picMk id="5" creationId="{737BD61D-241D-431F-8A06-D9DCE58B2484}"/>
          </ac:picMkLst>
        </pc:picChg>
        <pc:picChg chg="add mod">
          <ac:chgData name="최 민혁" userId="35a70b831db1ffe6" providerId="LiveId" clId="{887295F3-1C7E-4D5D-A7C3-CED1113EE26D}" dt="2021-11-28T13:51:13.408" v="436" actId="1076"/>
          <ac:picMkLst>
            <pc:docMk/>
            <pc:sldMk cId="197151125" sldId="279"/>
            <ac:picMk id="6" creationId="{C544F2D7-F1AA-4C84-AA49-2461E2824A6E}"/>
          </ac:picMkLst>
        </pc:picChg>
        <pc:picChg chg="add mod">
          <ac:chgData name="최 민혁" userId="35a70b831db1ffe6" providerId="LiveId" clId="{887295F3-1C7E-4D5D-A7C3-CED1113EE26D}" dt="2021-11-28T13:51:13.408" v="436" actId="1076"/>
          <ac:picMkLst>
            <pc:docMk/>
            <pc:sldMk cId="197151125" sldId="279"/>
            <ac:picMk id="7" creationId="{93B9D234-5A8B-4048-A0E6-B30D59D03E96}"/>
          </ac:picMkLst>
        </pc:picChg>
        <pc:picChg chg="add mod">
          <ac:chgData name="최 민혁" userId="35a70b831db1ffe6" providerId="LiveId" clId="{887295F3-1C7E-4D5D-A7C3-CED1113EE26D}" dt="2021-11-28T13:51:02.716" v="435" actId="1076"/>
          <ac:picMkLst>
            <pc:docMk/>
            <pc:sldMk cId="197151125" sldId="279"/>
            <ac:picMk id="8" creationId="{C5FCB562-40A4-4D21-953D-99137B7C8889}"/>
          </ac:picMkLst>
        </pc:picChg>
        <pc:picChg chg="add mod">
          <ac:chgData name="최 민혁" userId="35a70b831db1ffe6" providerId="LiveId" clId="{887295F3-1C7E-4D5D-A7C3-CED1113EE26D}" dt="2021-11-28T13:51:13.408" v="436" actId="1076"/>
          <ac:picMkLst>
            <pc:docMk/>
            <pc:sldMk cId="197151125" sldId="279"/>
            <ac:picMk id="9" creationId="{E7526361-DC0B-45D3-B12F-39559F8CE2ED}"/>
          </ac:picMkLst>
        </pc:picChg>
        <pc:picChg chg="add mod">
          <ac:chgData name="최 민혁" userId="35a70b831db1ffe6" providerId="LiveId" clId="{887295F3-1C7E-4D5D-A7C3-CED1113EE26D}" dt="2021-11-28T13:51:02.716" v="435" actId="1076"/>
          <ac:picMkLst>
            <pc:docMk/>
            <pc:sldMk cId="197151125" sldId="279"/>
            <ac:picMk id="10" creationId="{EE268CE3-EA02-4454-A0B3-4AB63D06E7E0}"/>
          </ac:picMkLst>
        </pc:picChg>
        <pc:picChg chg="add del mod">
          <ac:chgData name="최 민혁" userId="35a70b831db1ffe6" providerId="LiveId" clId="{887295F3-1C7E-4D5D-A7C3-CED1113EE26D}" dt="2021-11-28T13:31:49.070" v="91" actId="478"/>
          <ac:picMkLst>
            <pc:docMk/>
            <pc:sldMk cId="197151125" sldId="279"/>
            <ac:picMk id="11" creationId="{BA84E8F6-2F65-4B28-8FD9-147C01176F97}"/>
          </ac:picMkLst>
        </pc:picChg>
        <pc:picChg chg="add mod">
          <ac:chgData name="최 민혁" userId="35a70b831db1ffe6" providerId="LiveId" clId="{887295F3-1C7E-4D5D-A7C3-CED1113EE26D}" dt="2021-11-28T13:51:02.716" v="435" actId="1076"/>
          <ac:picMkLst>
            <pc:docMk/>
            <pc:sldMk cId="197151125" sldId="279"/>
            <ac:picMk id="13" creationId="{7DACB7AA-39C8-4F2F-A7CA-5D4BCB807D3E}"/>
          </ac:picMkLst>
        </pc:picChg>
      </pc:sldChg>
      <pc:sldChg chg="delSp add mod modAnim">
        <pc:chgData name="최 민혁" userId="35a70b831db1ffe6" providerId="LiveId" clId="{887295F3-1C7E-4D5D-A7C3-CED1113EE26D}" dt="2021-11-28T13:59:42.219" v="499" actId="478"/>
        <pc:sldMkLst>
          <pc:docMk/>
          <pc:sldMk cId="1444398915" sldId="280"/>
        </pc:sldMkLst>
        <pc:picChg chg="del">
          <ac:chgData name="최 민혁" userId="35a70b831db1ffe6" providerId="LiveId" clId="{887295F3-1C7E-4D5D-A7C3-CED1113EE26D}" dt="2021-11-28T13:59:39.470" v="498" actId="478"/>
          <ac:picMkLst>
            <pc:docMk/>
            <pc:sldMk cId="1444398915" sldId="280"/>
            <ac:picMk id="9" creationId="{453642FB-2D09-418B-B2F4-CCFAF359886A}"/>
          </ac:picMkLst>
        </pc:picChg>
        <pc:picChg chg="del">
          <ac:chgData name="최 민혁" userId="35a70b831db1ffe6" providerId="LiveId" clId="{887295F3-1C7E-4D5D-A7C3-CED1113EE26D}" dt="2021-11-28T13:59:42.219" v="499" actId="478"/>
          <ac:picMkLst>
            <pc:docMk/>
            <pc:sldMk cId="1444398915" sldId="280"/>
            <ac:picMk id="10" creationId="{A1E951E9-5D86-4990-8BD3-11E637FA5E50}"/>
          </ac:picMkLst>
        </pc:picChg>
      </pc:sldChg>
      <pc:sldChg chg="delSp modSp add mod ord delAnim modAnim">
        <pc:chgData name="최 민혁" userId="35a70b831db1ffe6" providerId="LiveId" clId="{887295F3-1C7E-4D5D-A7C3-CED1113EE26D}" dt="2021-11-28T13:59:20.049" v="495"/>
        <pc:sldMkLst>
          <pc:docMk/>
          <pc:sldMk cId="3444686288" sldId="281"/>
        </pc:sldMkLst>
        <pc:spChg chg="mod">
          <ac:chgData name="최 민혁" userId="35a70b831db1ffe6" providerId="LiveId" clId="{887295F3-1C7E-4D5D-A7C3-CED1113EE26D}" dt="2021-11-28T13:58:51.075" v="492" actId="20577"/>
          <ac:spMkLst>
            <pc:docMk/>
            <pc:sldMk cId="3444686288" sldId="281"/>
            <ac:spMk id="2" creationId="{EBB5E756-EB5B-4321-A31B-9BAB3C6423EB}"/>
          </ac:spMkLst>
        </pc:spChg>
        <pc:picChg chg="del">
          <ac:chgData name="최 민혁" userId="35a70b831db1ffe6" providerId="LiveId" clId="{887295F3-1C7E-4D5D-A7C3-CED1113EE26D}" dt="2021-11-28T13:58:43.358" v="488" actId="478"/>
          <ac:picMkLst>
            <pc:docMk/>
            <pc:sldMk cId="3444686288" sldId="281"/>
            <ac:picMk id="7" creationId="{D4DFE825-C8E0-4FD0-B057-86B137147D5E}"/>
          </ac:picMkLst>
        </pc:picChg>
        <pc:picChg chg="del">
          <ac:chgData name="최 민혁" userId="35a70b831db1ffe6" providerId="LiveId" clId="{887295F3-1C7E-4D5D-A7C3-CED1113EE26D}" dt="2021-11-28T13:58:41.195" v="487" actId="478"/>
          <ac:picMkLst>
            <pc:docMk/>
            <pc:sldMk cId="3444686288" sldId="281"/>
            <ac:picMk id="10" creationId="{A1E951E9-5D86-4990-8BD3-11E637FA5E50}"/>
          </ac:picMkLst>
        </pc:picChg>
      </pc:sldChg>
      <pc:sldChg chg="addSp delSp modSp add mod ord modAnim">
        <pc:chgData name="최 민혁" userId="35a70b831db1ffe6" providerId="LiveId" clId="{887295F3-1C7E-4D5D-A7C3-CED1113EE26D}" dt="2021-11-28T14:02:58.794" v="509" actId="1076"/>
        <pc:sldMkLst>
          <pc:docMk/>
          <pc:sldMk cId="1171323315" sldId="282"/>
        </pc:sldMkLst>
        <pc:picChg chg="add mod">
          <ac:chgData name="최 민혁" userId="35a70b831db1ffe6" providerId="LiveId" clId="{887295F3-1C7E-4D5D-A7C3-CED1113EE26D}" dt="2021-11-28T14:02:58.794" v="509" actId="1076"/>
          <ac:picMkLst>
            <pc:docMk/>
            <pc:sldMk cId="1171323315" sldId="282"/>
            <ac:picMk id="4" creationId="{25CA7859-0C46-47DD-9166-15648C38A8A1}"/>
          </ac:picMkLst>
        </pc:picChg>
        <pc:picChg chg="del">
          <ac:chgData name="최 민혁" userId="35a70b831db1ffe6" providerId="LiveId" clId="{887295F3-1C7E-4D5D-A7C3-CED1113EE26D}" dt="2021-11-28T14:01:54.799" v="506" actId="478"/>
          <ac:picMkLst>
            <pc:docMk/>
            <pc:sldMk cId="1171323315" sldId="282"/>
            <ac:picMk id="7" creationId="{D4DFE825-C8E0-4FD0-B057-86B137147D5E}"/>
          </ac:picMkLst>
        </pc:picChg>
        <pc:picChg chg="del">
          <ac:chgData name="최 민혁" userId="35a70b831db1ffe6" providerId="LiveId" clId="{887295F3-1C7E-4D5D-A7C3-CED1113EE26D}" dt="2021-11-28T14:01:54.799" v="506" actId="478"/>
          <ac:picMkLst>
            <pc:docMk/>
            <pc:sldMk cId="1171323315" sldId="282"/>
            <ac:picMk id="9" creationId="{453642FB-2D09-418B-B2F4-CCFAF359886A}"/>
          </ac:picMkLst>
        </pc:picChg>
        <pc:picChg chg="del">
          <ac:chgData name="최 민혁" userId="35a70b831db1ffe6" providerId="LiveId" clId="{887295F3-1C7E-4D5D-A7C3-CED1113EE26D}" dt="2021-11-28T14:01:54.799" v="506" actId="478"/>
          <ac:picMkLst>
            <pc:docMk/>
            <pc:sldMk cId="1171323315" sldId="282"/>
            <ac:picMk id="10" creationId="{A1E951E9-5D86-4990-8BD3-11E637FA5E50}"/>
          </ac:picMkLst>
        </pc:picChg>
      </pc:sldChg>
      <pc:sldChg chg="addSp delSp modSp add mod">
        <pc:chgData name="최 민혁" userId="35a70b831db1ffe6" providerId="LiveId" clId="{887295F3-1C7E-4D5D-A7C3-CED1113EE26D}" dt="2021-11-28T14:03:17.338" v="513" actId="1076"/>
        <pc:sldMkLst>
          <pc:docMk/>
          <pc:sldMk cId="101551203" sldId="283"/>
        </pc:sldMkLst>
        <pc:picChg chg="del">
          <ac:chgData name="최 민혁" userId="35a70b831db1ffe6" providerId="LiveId" clId="{887295F3-1C7E-4D5D-A7C3-CED1113EE26D}" dt="2021-11-28T14:03:14.812" v="511" actId="478"/>
          <ac:picMkLst>
            <pc:docMk/>
            <pc:sldMk cId="101551203" sldId="283"/>
            <ac:picMk id="4" creationId="{25CA7859-0C46-47DD-9166-15648C38A8A1}"/>
          </ac:picMkLst>
        </pc:picChg>
        <pc:picChg chg="add mod">
          <ac:chgData name="최 민혁" userId="35a70b831db1ffe6" providerId="LiveId" clId="{887295F3-1C7E-4D5D-A7C3-CED1113EE26D}" dt="2021-11-28T14:03:17.338" v="513" actId="1076"/>
          <ac:picMkLst>
            <pc:docMk/>
            <pc:sldMk cId="101551203" sldId="283"/>
            <ac:picMk id="5" creationId="{D7752A38-BCB2-40A2-A181-9892CD0D0E0D}"/>
          </ac:picMkLst>
        </pc:picChg>
      </pc:sldChg>
      <pc:sldChg chg="modSp add mod">
        <pc:chgData name="최 민혁" userId="35a70b831db1ffe6" providerId="LiveId" clId="{887295F3-1C7E-4D5D-A7C3-CED1113EE26D}" dt="2021-11-28T14:47:44.341" v="1034" actId="1038"/>
        <pc:sldMkLst>
          <pc:docMk/>
          <pc:sldMk cId="375723365" sldId="284"/>
        </pc:sldMkLst>
        <pc:spChg chg="mod">
          <ac:chgData name="최 민혁" userId="35a70b831db1ffe6" providerId="LiveId" clId="{887295F3-1C7E-4D5D-A7C3-CED1113EE26D}" dt="2021-11-28T14:47:44.341" v="1034" actId="1038"/>
          <ac:spMkLst>
            <pc:docMk/>
            <pc:sldMk cId="375723365" sldId="284"/>
            <ac:spMk id="2" creationId="{FB53CFA1-375A-4312-9372-A775C6EF9F4E}"/>
          </ac:spMkLst>
        </pc:spChg>
        <pc:spChg chg="mod">
          <ac:chgData name="최 민혁" userId="35a70b831db1ffe6" providerId="LiveId" clId="{887295F3-1C7E-4D5D-A7C3-CED1113EE26D}" dt="2021-11-28T14:47:44.341" v="1034" actId="1038"/>
          <ac:spMkLst>
            <pc:docMk/>
            <pc:sldMk cId="375723365" sldId="284"/>
            <ac:spMk id="12" creationId="{3B08FE7E-CD97-4FE2-B548-F8B64A661F03}"/>
          </ac:spMkLst>
        </pc:spChg>
        <pc:picChg chg="mod">
          <ac:chgData name="최 민혁" userId="35a70b831db1ffe6" providerId="LiveId" clId="{887295F3-1C7E-4D5D-A7C3-CED1113EE26D}" dt="2021-11-28T14:40:14.102" v="850" actId="1076"/>
          <ac:picMkLst>
            <pc:docMk/>
            <pc:sldMk cId="375723365" sldId="284"/>
            <ac:picMk id="13" creationId="{507B9D99-31E7-45CD-8DE1-6462EF7E54AA}"/>
          </ac:picMkLst>
        </pc:picChg>
        <pc:picChg chg="mod">
          <ac:chgData name="최 민혁" userId="35a70b831db1ffe6" providerId="LiveId" clId="{887295F3-1C7E-4D5D-A7C3-CED1113EE26D}" dt="2021-11-28T14:40:17.220" v="851" actId="1076"/>
          <ac:picMkLst>
            <pc:docMk/>
            <pc:sldMk cId="375723365" sldId="284"/>
            <ac:picMk id="14" creationId="{9FF9E9F6-67DD-4393-9F90-23743B0C8ED7}"/>
          </ac:picMkLst>
        </pc:picChg>
      </pc:sldChg>
      <pc:sldChg chg="modSp add mod">
        <pc:chgData name="최 민혁" userId="35a70b831db1ffe6" providerId="LiveId" clId="{887295F3-1C7E-4D5D-A7C3-CED1113EE26D}" dt="2021-11-28T14:47:49.559" v="1058" actId="1037"/>
        <pc:sldMkLst>
          <pc:docMk/>
          <pc:sldMk cId="1462471483" sldId="285"/>
        </pc:sldMkLst>
        <pc:spChg chg="mod">
          <ac:chgData name="최 민혁" userId="35a70b831db1ffe6" providerId="LiveId" clId="{887295F3-1C7E-4D5D-A7C3-CED1113EE26D}" dt="2021-11-28T14:47:49.559" v="1058" actId="1037"/>
          <ac:spMkLst>
            <pc:docMk/>
            <pc:sldMk cId="1462471483" sldId="285"/>
            <ac:spMk id="2" creationId="{E12926E0-F657-4D2E-B684-CA7993387093}"/>
          </ac:spMkLst>
        </pc:spChg>
        <pc:spChg chg="mod">
          <ac:chgData name="최 민혁" userId="35a70b831db1ffe6" providerId="LiveId" clId="{887295F3-1C7E-4D5D-A7C3-CED1113EE26D}" dt="2021-11-28T14:47:49.559" v="1058" actId="1037"/>
          <ac:spMkLst>
            <pc:docMk/>
            <pc:sldMk cId="1462471483" sldId="285"/>
            <ac:spMk id="5" creationId="{2F5DC372-B496-46F1-B7F3-684BB2B05D3C}"/>
          </ac:spMkLst>
        </pc:spChg>
        <pc:picChg chg="mod">
          <ac:chgData name="최 민혁" userId="35a70b831db1ffe6" providerId="LiveId" clId="{887295F3-1C7E-4D5D-A7C3-CED1113EE26D}" dt="2021-11-28T14:39:46.473" v="843" actId="1076"/>
          <ac:picMkLst>
            <pc:docMk/>
            <pc:sldMk cId="1462471483" sldId="285"/>
            <ac:picMk id="6" creationId="{B31C239B-5108-4E7C-AFA8-2ED9B21DCB07}"/>
          </ac:picMkLst>
        </pc:picChg>
      </pc:sldChg>
      <pc:sldChg chg="modSp add mod">
        <pc:chgData name="최 민혁" userId="35a70b831db1ffe6" providerId="LiveId" clId="{887295F3-1C7E-4D5D-A7C3-CED1113EE26D}" dt="2021-11-28T14:47:55.356" v="1084" actId="1037"/>
        <pc:sldMkLst>
          <pc:docMk/>
          <pc:sldMk cId="1171876371" sldId="286"/>
        </pc:sldMkLst>
        <pc:spChg chg="mod">
          <ac:chgData name="최 민혁" userId="35a70b831db1ffe6" providerId="LiveId" clId="{887295F3-1C7E-4D5D-A7C3-CED1113EE26D}" dt="2021-11-28T14:47:55.356" v="1084" actId="1037"/>
          <ac:spMkLst>
            <pc:docMk/>
            <pc:sldMk cId="1171876371" sldId="286"/>
            <ac:spMk id="2" creationId="{963A4513-42E6-40D5-B16C-2B394BE6F1EF}"/>
          </ac:spMkLst>
        </pc:spChg>
        <pc:spChg chg="mod">
          <ac:chgData name="최 민혁" userId="35a70b831db1ffe6" providerId="LiveId" clId="{887295F3-1C7E-4D5D-A7C3-CED1113EE26D}" dt="2021-11-28T14:47:55.356" v="1084" actId="1037"/>
          <ac:spMkLst>
            <pc:docMk/>
            <pc:sldMk cId="1171876371" sldId="286"/>
            <ac:spMk id="8" creationId="{E834B732-2A0A-4623-9E78-B9C0E09059D7}"/>
          </ac:spMkLst>
        </pc:spChg>
        <pc:picChg chg="mod">
          <ac:chgData name="최 민혁" userId="35a70b831db1ffe6" providerId="LiveId" clId="{887295F3-1C7E-4D5D-A7C3-CED1113EE26D}" dt="2021-11-28T14:39:24.435" v="838" actId="1076"/>
          <ac:picMkLst>
            <pc:docMk/>
            <pc:sldMk cId="1171876371" sldId="286"/>
            <ac:picMk id="9" creationId="{CDDD9CE4-9FA2-49FB-A7D5-017AB525E21B}"/>
          </ac:picMkLst>
        </pc:picChg>
      </pc:sldChg>
      <pc:sldChg chg="modSp add mod">
        <pc:chgData name="최 민혁" userId="35a70b831db1ffe6" providerId="LiveId" clId="{887295F3-1C7E-4D5D-A7C3-CED1113EE26D}" dt="2021-11-28T14:47:59.658" v="1103" actId="1038"/>
        <pc:sldMkLst>
          <pc:docMk/>
          <pc:sldMk cId="2062512398" sldId="287"/>
        </pc:sldMkLst>
        <pc:spChg chg="mod">
          <ac:chgData name="최 민혁" userId="35a70b831db1ffe6" providerId="LiveId" clId="{887295F3-1C7E-4D5D-A7C3-CED1113EE26D}" dt="2021-11-28T14:47:59.658" v="1103" actId="1038"/>
          <ac:spMkLst>
            <pc:docMk/>
            <pc:sldMk cId="2062512398" sldId="287"/>
            <ac:spMk id="2" creationId="{FE7903D0-28B1-47AE-A789-E0A619A7B422}"/>
          </ac:spMkLst>
        </pc:spChg>
        <pc:spChg chg="mod">
          <ac:chgData name="최 민혁" userId="35a70b831db1ffe6" providerId="LiveId" clId="{887295F3-1C7E-4D5D-A7C3-CED1113EE26D}" dt="2021-11-28T14:47:59.658" v="1103" actId="1038"/>
          <ac:spMkLst>
            <pc:docMk/>
            <pc:sldMk cId="2062512398" sldId="287"/>
            <ac:spMk id="8" creationId="{EF25EFBD-E06E-42B4-B135-4C91CCCC75D5}"/>
          </ac:spMkLst>
        </pc:spChg>
        <pc:picChg chg="mod">
          <ac:chgData name="최 민혁" userId="35a70b831db1ffe6" providerId="LiveId" clId="{887295F3-1C7E-4D5D-A7C3-CED1113EE26D}" dt="2021-11-28T14:39:05.123" v="833" actId="1076"/>
          <ac:picMkLst>
            <pc:docMk/>
            <pc:sldMk cId="2062512398" sldId="287"/>
            <ac:picMk id="10" creationId="{A72FCEDD-178F-4968-AAE2-CBD48617583A}"/>
          </ac:picMkLst>
        </pc:picChg>
      </pc:sldChg>
      <pc:sldChg chg="modSp add mod">
        <pc:chgData name="최 민혁" userId="35a70b831db1ffe6" providerId="LiveId" clId="{887295F3-1C7E-4D5D-A7C3-CED1113EE26D}" dt="2021-11-28T14:48:04.636" v="1121" actId="1037"/>
        <pc:sldMkLst>
          <pc:docMk/>
          <pc:sldMk cId="3199994581" sldId="288"/>
        </pc:sldMkLst>
        <pc:spChg chg="mod">
          <ac:chgData name="최 민혁" userId="35a70b831db1ffe6" providerId="LiveId" clId="{887295F3-1C7E-4D5D-A7C3-CED1113EE26D}" dt="2021-11-28T14:48:04.636" v="1121" actId="1037"/>
          <ac:spMkLst>
            <pc:docMk/>
            <pc:sldMk cId="3199994581" sldId="288"/>
            <ac:spMk id="2" creationId="{82EDF7C2-A014-4E10-BB30-C04E22E52F46}"/>
          </ac:spMkLst>
        </pc:spChg>
        <pc:spChg chg="mod">
          <ac:chgData name="최 민혁" userId="35a70b831db1ffe6" providerId="LiveId" clId="{887295F3-1C7E-4D5D-A7C3-CED1113EE26D}" dt="2021-11-28T14:48:04.636" v="1121" actId="1037"/>
          <ac:spMkLst>
            <pc:docMk/>
            <pc:sldMk cId="3199994581" sldId="288"/>
            <ac:spMk id="4" creationId="{1AFA6319-C827-465D-9C1D-C61F70342F76}"/>
          </ac:spMkLst>
        </pc:spChg>
      </pc:sldChg>
      <pc:sldChg chg="delSp modSp new mod">
        <pc:chgData name="최 민혁" userId="35a70b831db1ffe6" providerId="LiveId" clId="{887295F3-1C7E-4D5D-A7C3-CED1113EE26D}" dt="2021-11-28T14:47:10.718" v="1021" actId="120"/>
        <pc:sldMkLst>
          <pc:docMk/>
          <pc:sldMk cId="37319976" sldId="289"/>
        </pc:sldMkLst>
        <pc:spChg chg="mod">
          <ac:chgData name="최 민혁" userId="35a70b831db1ffe6" providerId="LiveId" clId="{887295F3-1C7E-4D5D-A7C3-CED1113EE26D}" dt="2021-11-28T14:47:10.718" v="1021" actId="120"/>
          <ac:spMkLst>
            <pc:docMk/>
            <pc:sldMk cId="37319976" sldId="289"/>
            <ac:spMk id="2" creationId="{8197E3E5-040E-4183-AB02-2A5F56210543}"/>
          </ac:spMkLst>
        </pc:spChg>
        <pc:spChg chg="del">
          <ac:chgData name="최 민혁" userId="35a70b831db1ffe6" providerId="LiveId" clId="{887295F3-1C7E-4D5D-A7C3-CED1113EE26D}" dt="2021-11-28T14:43:03.382" v="878" actId="478"/>
          <ac:spMkLst>
            <pc:docMk/>
            <pc:sldMk cId="37319976" sldId="289"/>
            <ac:spMk id="3" creationId="{5E38339A-7B57-4376-A834-79E5045B3374}"/>
          </ac:spMkLst>
        </pc:spChg>
      </pc:sldChg>
      <pc:sldChg chg="modSp add mod">
        <pc:chgData name="최 민혁" userId="35a70b831db1ffe6" providerId="LiveId" clId="{887295F3-1C7E-4D5D-A7C3-CED1113EE26D}" dt="2021-11-28T14:43:51.727" v="939"/>
        <pc:sldMkLst>
          <pc:docMk/>
          <pc:sldMk cId="580268744" sldId="290"/>
        </pc:sldMkLst>
        <pc:spChg chg="mod">
          <ac:chgData name="최 민혁" userId="35a70b831db1ffe6" providerId="LiveId" clId="{887295F3-1C7E-4D5D-A7C3-CED1113EE26D}" dt="2021-11-28T14:43:51.727" v="939"/>
          <ac:spMkLst>
            <pc:docMk/>
            <pc:sldMk cId="580268744" sldId="290"/>
            <ac:spMk id="2" creationId="{8197E3E5-040E-4183-AB02-2A5F56210543}"/>
          </ac:spMkLst>
        </pc:spChg>
      </pc:sldChg>
      <pc:sldChg chg="modSp add mod">
        <pc:chgData name="최 민혁" userId="35a70b831db1ffe6" providerId="LiveId" clId="{887295F3-1C7E-4D5D-A7C3-CED1113EE26D}" dt="2021-11-28T14:44:00.373" v="960"/>
        <pc:sldMkLst>
          <pc:docMk/>
          <pc:sldMk cId="2431470412" sldId="291"/>
        </pc:sldMkLst>
        <pc:spChg chg="mod">
          <ac:chgData name="최 민혁" userId="35a70b831db1ffe6" providerId="LiveId" clId="{887295F3-1C7E-4D5D-A7C3-CED1113EE26D}" dt="2021-11-28T14:44:00.373" v="960"/>
          <ac:spMkLst>
            <pc:docMk/>
            <pc:sldMk cId="2431470412" sldId="291"/>
            <ac:spMk id="2" creationId="{8197E3E5-040E-4183-AB02-2A5F56210543}"/>
          </ac:spMkLst>
        </pc:spChg>
      </pc:sldChg>
      <pc:sldChg chg="modSp add mod">
        <pc:chgData name="최 민혁" userId="35a70b831db1ffe6" providerId="LiveId" clId="{887295F3-1C7E-4D5D-A7C3-CED1113EE26D}" dt="2021-11-28T14:44:17.239" v="999"/>
        <pc:sldMkLst>
          <pc:docMk/>
          <pc:sldMk cId="424406620" sldId="292"/>
        </pc:sldMkLst>
        <pc:spChg chg="mod">
          <ac:chgData name="최 민혁" userId="35a70b831db1ffe6" providerId="LiveId" clId="{887295F3-1C7E-4D5D-A7C3-CED1113EE26D}" dt="2021-11-28T14:44:17.239" v="999"/>
          <ac:spMkLst>
            <pc:docMk/>
            <pc:sldMk cId="424406620" sldId="292"/>
            <ac:spMk id="2" creationId="{8197E3E5-040E-4183-AB02-2A5F56210543}"/>
          </ac:spMkLst>
        </pc:spChg>
      </pc:sldChg>
      <pc:sldChg chg="delSp modSp add mod">
        <pc:chgData name="최 민혁" userId="35a70b831db1ffe6" providerId="LiveId" clId="{887295F3-1C7E-4D5D-A7C3-CED1113EE26D}" dt="2021-11-28T14:45:02.435" v="1009" actId="14100"/>
        <pc:sldMkLst>
          <pc:docMk/>
          <pc:sldMk cId="2027000847" sldId="293"/>
        </pc:sldMkLst>
        <pc:picChg chg="del">
          <ac:chgData name="최 민혁" userId="35a70b831db1ffe6" providerId="LiveId" clId="{887295F3-1C7E-4D5D-A7C3-CED1113EE26D}" dt="2021-11-28T14:44:55.818" v="1007" actId="478"/>
          <ac:picMkLst>
            <pc:docMk/>
            <pc:sldMk cId="2027000847" sldId="293"/>
            <ac:picMk id="9" creationId="{3FACE46B-5905-436D-B0CD-7573CAE4559D}"/>
          </ac:picMkLst>
        </pc:picChg>
        <pc:picChg chg="mod">
          <ac:chgData name="최 민혁" userId="35a70b831db1ffe6" providerId="LiveId" clId="{887295F3-1C7E-4D5D-A7C3-CED1113EE26D}" dt="2021-11-28T14:45:02.435" v="1009" actId="14100"/>
          <ac:picMkLst>
            <pc:docMk/>
            <pc:sldMk cId="2027000847" sldId="293"/>
            <ac:picMk id="16" creationId="{DE3974A7-4F37-45F1-96FF-AEF283489BC5}"/>
          </ac:picMkLst>
        </pc:picChg>
      </pc:sldChg>
    </pc:docChg>
  </pc:docChgLst>
  <pc:docChgLst>
    <pc:chgData name="최 민혁" userId="35a70b831db1ffe6" providerId="LiveId" clId="{D3C1F73B-D6BA-4FCB-A258-33963C099A40}"/>
    <pc:docChg chg="undo custSel addSld delSld modSld sldOrd">
      <pc:chgData name="최 민혁" userId="35a70b831db1ffe6" providerId="LiveId" clId="{D3C1F73B-D6BA-4FCB-A258-33963C099A40}" dt="2021-11-29T13:03:52.428" v="2843" actId="20577"/>
      <pc:docMkLst>
        <pc:docMk/>
      </pc:docMkLst>
      <pc:sldChg chg="modSp mod">
        <pc:chgData name="최 민혁" userId="35a70b831db1ffe6" providerId="LiveId" clId="{D3C1F73B-D6BA-4FCB-A258-33963C099A40}" dt="2021-11-29T10:36:48.794" v="955" actId="20577"/>
        <pc:sldMkLst>
          <pc:docMk/>
          <pc:sldMk cId="2981400905" sldId="258"/>
        </pc:sldMkLst>
        <pc:spChg chg="mod">
          <ac:chgData name="최 민혁" userId="35a70b831db1ffe6" providerId="LiveId" clId="{D3C1F73B-D6BA-4FCB-A258-33963C099A40}" dt="2021-11-29T10:34:21.067" v="942"/>
          <ac:spMkLst>
            <pc:docMk/>
            <pc:sldMk cId="2981400905" sldId="258"/>
            <ac:spMk id="7" creationId="{DDE42E81-B716-4F4D-8B7B-2BC23599F9AA}"/>
          </ac:spMkLst>
        </pc:spChg>
        <pc:spChg chg="mod">
          <ac:chgData name="최 민혁" userId="35a70b831db1ffe6" providerId="LiveId" clId="{D3C1F73B-D6BA-4FCB-A258-33963C099A40}" dt="2021-11-29T10:36:48.794" v="955" actId="20577"/>
          <ac:spMkLst>
            <pc:docMk/>
            <pc:sldMk cId="2981400905" sldId="258"/>
            <ac:spMk id="8" creationId="{41455046-BC24-41CB-91E5-1672C2A44BCA}"/>
          </ac:spMkLst>
        </pc:spChg>
      </pc:sldChg>
      <pc:sldChg chg="modSp mod ord setBg">
        <pc:chgData name="최 민혁" userId="35a70b831db1ffe6" providerId="LiveId" clId="{D3C1F73B-D6BA-4FCB-A258-33963C099A40}" dt="2021-11-29T11:21:50.983" v="1972"/>
        <pc:sldMkLst>
          <pc:docMk/>
          <pc:sldMk cId="3250918298" sldId="259"/>
        </pc:sldMkLst>
        <pc:picChg chg="mod">
          <ac:chgData name="최 민혁" userId="35a70b831db1ffe6" providerId="LiveId" clId="{D3C1F73B-D6BA-4FCB-A258-33963C099A40}" dt="2021-11-29T11:21:31.763" v="1970" actId="1076"/>
          <ac:picMkLst>
            <pc:docMk/>
            <pc:sldMk cId="3250918298" sldId="259"/>
            <ac:picMk id="9" creationId="{3FACE46B-5905-436D-B0CD-7573CAE4559D}"/>
          </ac:picMkLst>
        </pc:picChg>
      </pc:sldChg>
      <pc:sldChg chg="modSp mod">
        <pc:chgData name="최 민혁" userId="35a70b831db1ffe6" providerId="LiveId" clId="{D3C1F73B-D6BA-4FCB-A258-33963C099A40}" dt="2021-11-29T09:16:27.547" v="16" actId="14100"/>
        <pc:sldMkLst>
          <pc:docMk/>
          <pc:sldMk cId="2366741170" sldId="260"/>
        </pc:sldMkLst>
        <pc:picChg chg="mod">
          <ac:chgData name="최 민혁" userId="35a70b831db1ffe6" providerId="LiveId" clId="{D3C1F73B-D6BA-4FCB-A258-33963C099A40}" dt="2021-11-29T09:16:27.547" v="16" actId="14100"/>
          <ac:picMkLst>
            <pc:docMk/>
            <pc:sldMk cId="2366741170" sldId="260"/>
            <ac:picMk id="6" creationId="{1C29463A-21CA-46C8-BBCD-4C073393DFDF}"/>
          </ac:picMkLst>
        </pc:picChg>
        <pc:picChg chg="mod">
          <ac:chgData name="최 민혁" userId="35a70b831db1ffe6" providerId="LiveId" clId="{D3C1F73B-D6BA-4FCB-A258-33963C099A40}" dt="2021-11-29T09:16:14.695" v="13" actId="1076"/>
          <ac:picMkLst>
            <pc:docMk/>
            <pc:sldMk cId="2366741170" sldId="260"/>
            <ac:picMk id="11" creationId="{954566FC-FF87-4D3A-A50F-6E93FD84C4BC}"/>
          </ac:picMkLst>
        </pc:picChg>
      </pc:sldChg>
      <pc:sldChg chg="modSp modNotesTx">
        <pc:chgData name="최 민혁" userId="35a70b831db1ffe6" providerId="LiveId" clId="{D3C1F73B-D6BA-4FCB-A258-33963C099A40}" dt="2021-11-29T10:34:21.067" v="942"/>
        <pc:sldMkLst>
          <pc:docMk/>
          <pc:sldMk cId="48198563" sldId="261"/>
        </pc:sldMkLst>
        <pc:spChg chg="mod">
          <ac:chgData name="최 민혁" userId="35a70b831db1ffe6" providerId="LiveId" clId="{D3C1F73B-D6BA-4FCB-A258-33963C099A40}" dt="2021-11-29T10:34:21.067" v="942"/>
          <ac:spMkLst>
            <pc:docMk/>
            <pc:sldMk cId="48198563" sldId="261"/>
            <ac:spMk id="2" creationId="{B63B2619-4D09-40AC-81B4-CDD16498C448}"/>
          </ac:spMkLst>
        </pc:spChg>
      </pc:sldChg>
      <pc:sldChg chg="addSp delSp modSp mod modNotesTx">
        <pc:chgData name="최 민혁" userId="35a70b831db1ffe6" providerId="LiveId" clId="{D3C1F73B-D6BA-4FCB-A258-33963C099A40}" dt="2021-11-29T11:25:20.923" v="2083" actId="20577"/>
        <pc:sldMkLst>
          <pc:docMk/>
          <pc:sldMk cId="3752698035" sldId="262"/>
        </pc:sldMkLst>
        <pc:spChg chg="mod">
          <ac:chgData name="최 민혁" userId="35a70b831db1ffe6" providerId="LiveId" clId="{D3C1F73B-D6BA-4FCB-A258-33963C099A40}" dt="2021-11-29T11:18:20.316" v="1940"/>
          <ac:spMkLst>
            <pc:docMk/>
            <pc:sldMk cId="3752698035" sldId="262"/>
            <ac:spMk id="2" creationId="{D91147A0-BD5C-482C-950F-2681C8C81BB2}"/>
          </ac:spMkLst>
        </pc:spChg>
        <pc:spChg chg="add del mod">
          <ac:chgData name="최 민혁" userId="35a70b831db1ffe6" providerId="LiveId" clId="{D3C1F73B-D6BA-4FCB-A258-33963C099A40}" dt="2021-11-29T11:10:21.998" v="1833" actId="478"/>
          <ac:spMkLst>
            <pc:docMk/>
            <pc:sldMk cId="3752698035" sldId="262"/>
            <ac:spMk id="3" creationId="{A8D874F1-D33D-4FC8-A576-1A94794A790F}"/>
          </ac:spMkLst>
        </pc:spChg>
        <pc:spChg chg="add mod">
          <ac:chgData name="최 민혁" userId="35a70b831db1ffe6" providerId="LiveId" clId="{D3C1F73B-D6BA-4FCB-A258-33963C099A40}" dt="2021-11-29T11:16:27.496" v="1899" actId="1076"/>
          <ac:spMkLst>
            <pc:docMk/>
            <pc:sldMk cId="3752698035" sldId="262"/>
            <ac:spMk id="4" creationId="{70B4D9E9-AED5-443E-9EB9-B4350CB5FE42}"/>
          </ac:spMkLst>
        </pc:spChg>
        <pc:spChg chg="add mod">
          <ac:chgData name="최 민혁" userId="35a70b831db1ffe6" providerId="LiveId" clId="{D3C1F73B-D6BA-4FCB-A258-33963C099A40}" dt="2021-11-29T11:16:34.643" v="1900" actId="14100"/>
          <ac:spMkLst>
            <pc:docMk/>
            <pc:sldMk cId="3752698035" sldId="262"/>
            <ac:spMk id="5" creationId="{E36F24ED-0C59-43C6-810E-64FF6D284323}"/>
          </ac:spMkLst>
        </pc:spChg>
        <pc:spChg chg="add mod">
          <ac:chgData name="최 민혁" userId="35a70b831db1ffe6" providerId="LiveId" clId="{D3C1F73B-D6BA-4FCB-A258-33963C099A40}" dt="2021-11-29T11:16:27.496" v="1899" actId="1076"/>
          <ac:spMkLst>
            <pc:docMk/>
            <pc:sldMk cId="3752698035" sldId="262"/>
            <ac:spMk id="6" creationId="{5AFA7470-F701-424C-971E-6F02B7699EFF}"/>
          </ac:spMkLst>
        </pc:spChg>
        <pc:spChg chg="add mod">
          <ac:chgData name="최 민혁" userId="35a70b831db1ffe6" providerId="LiveId" clId="{D3C1F73B-D6BA-4FCB-A258-33963C099A40}" dt="2021-11-29T11:02:33.615" v="1632" actId="571"/>
          <ac:spMkLst>
            <pc:docMk/>
            <pc:sldMk cId="3752698035" sldId="262"/>
            <ac:spMk id="7" creationId="{113BFA91-6487-45DC-8A27-5354B75BCF81}"/>
          </ac:spMkLst>
        </pc:spChg>
        <pc:spChg chg="add mod">
          <ac:chgData name="최 민혁" userId="35a70b831db1ffe6" providerId="LiveId" clId="{D3C1F73B-D6BA-4FCB-A258-33963C099A40}" dt="2021-11-29T11:02:33.064" v="1631" actId="571"/>
          <ac:spMkLst>
            <pc:docMk/>
            <pc:sldMk cId="3752698035" sldId="262"/>
            <ac:spMk id="8" creationId="{0E209D8F-0869-4148-A32A-999970EAC80B}"/>
          </ac:spMkLst>
        </pc:spChg>
        <pc:spChg chg="add mod">
          <ac:chgData name="최 민혁" userId="35a70b831db1ffe6" providerId="LiveId" clId="{D3C1F73B-D6BA-4FCB-A258-33963C099A40}" dt="2021-11-29T11:16:27.496" v="1899" actId="1076"/>
          <ac:spMkLst>
            <pc:docMk/>
            <pc:sldMk cId="3752698035" sldId="262"/>
            <ac:spMk id="9" creationId="{13F25223-29ED-48CC-BF56-F7C5B5DD941B}"/>
          </ac:spMkLst>
        </pc:spChg>
        <pc:spChg chg="add mod">
          <ac:chgData name="최 민혁" userId="35a70b831db1ffe6" providerId="LiveId" clId="{D3C1F73B-D6BA-4FCB-A258-33963C099A40}" dt="2021-11-29T11:25:20.923" v="2083" actId="20577"/>
          <ac:spMkLst>
            <pc:docMk/>
            <pc:sldMk cId="3752698035" sldId="262"/>
            <ac:spMk id="10" creationId="{B0881B27-84FC-4785-B8F9-ECD7E3F43906}"/>
          </ac:spMkLst>
        </pc:spChg>
        <pc:spChg chg="add mod">
          <ac:chgData name="최 민혁" userId="35a70b831db1ffe6" providerId="LiveId" clId="{D3C1F73B-D6BA-4FCB-A258-33963C099A40}" dt="2021-11-29T11:14:59.248" v="1892" actId="1076"/>
          <ac:spMkLst>
            <pc:docMk/>
            <pc:sldMk cId="3752698035" sldId="262"/>
            <ac:spMk id="11" creationId="{E5584671-5F40-4EEA-9342-0B423B323561}"/>
          </ac:spMkLst>
        </pc:spChg>
        <pc:spChg chg="add mod">
          <ac:chgData name="최 민혁" userId="35a70b831db1ffe6" providerId="LiveId" clId="{D3C1F73B-D6BA-4FCB-A258-33963C099A40}" dt="2021-11-29T11:14:59.248" v="1892" actId="1076"/>
          <ac:spMkLst>
            <pc:docMk/>
            <pc:sldMk cId="3752698035" sldId="262"/>
            <ac:spMk id="12" creationId="{439C7CC6-84D1-4BBF-89EA-ECF255899F1F}"/>
          </ac:spMkLst>
        </pc:spChg>
        <pc:spChg chg="add mod">
          <ac:chgData name="최 민혁" userId="35a70b831db1ffe6" providerId="LiveId" clId="{D3C1F73B-D6BA-4FCB-A258-33963C099A40}" dt="2021-11-29T11:16:04.393" v="1897" actId="1076"/>
          <ac:spMkLst>
            <pc:docMk/>
            <pc:sldMk cId="3752698035" sldId="262"/>
            <ac:spMk id="13" creationId="{52122B55-7A5A-44EF-8F39-E4702773BD5E}"/>
          </ac:spMkLst>
        </pc:spChg>
        <pc:spChg chg="add mod">
          <ac:chgData name="최 민혁" userId="35a70b831db1ffe6" providerId="LiveId" clId="{D3C1F73B-D6BA-4FCB-A258-33963C099A40}" dt="2021-11-29T11:16:13.102" v="1898" actId="1076"/>
          <ac:spMkLst>
            <pc:docMk/>
            <pc:sldMk cId="3752698035" sldId="262"/>
            <ac:spMk id="14" creationId="{ACAF2B8C-645C-4BBD-A63D-AC8F6A1AF7A2}"/>
          </ac:spMkLst>
        </pc:spChg>
        <pc:spChg chg="add del mod">
          <ac:chgData name="최 민혁" userId="35a70b831db1ffe6" providerId="LiveId" clId="{D3C1F73B-D6BA-4FCB-A258-33963C099A40}" dt="2021-11-29T11:13:48.230" v="1883" actId="478"/>
          <ac:spMkLst>
            <pc:docMk/>
            <pc:sldMk cId="3752698035" sldId="262"/>
            <ac:spMk id="15" creationId="{D1A70ABB-7C2A-46C6-957E-67F1B7A8E0E0}"/>
          </ac:spMkLst>
        </pc:spChg>
        <pc:spChg chg="add mod">
          <ac:chgData name="최 민혁" userId="35a70b831db1ffe6" providerId="LiveId" clId="{D3C1F73B-D6BA-4FCB-A258-33963C099A40}" dt="2021-11-29T11:17:46.630" v="1912" actId="20577"/>
          <ac:spMkLst>
            <pc:docMk/>
            <pc:sldMk cId="3752698035" sldId="262"/>
            <ac:spMk id="16" creationId="{A05E7247-D3CA-4204-88C3-56F2FA6E32E7}"/>
          </ac:spMkLst>
        </pc:spChg>
        <pc:spChg chg="add mod">
          <ac:chgData name="최 민혁" userId="35a70b831db1ffe6" providerId="LiveId" clId="{D3C1F73B-D6BA-4FCB-A258-33963C099A40}" dt="2021-11-29T11:17:56.856" v="1922" actId="1038"/>
          <ac:spMkLst>
            <pc:docMk/>
            <pc:sldMk cId="3752698035" sldId="262"/>
            <ac:spMk id="17" creationId="{4FBF68EC-8AAF-4786-B7B5-3FDC433A7F53}"/>
          </ac:spMkLst>
        </pc:spChg>
        <pc:spChg chg="add mod">
          <ac:chgData name="최 민혁" userId="35a70b831db1ffe6" providerId="LiveId" clId="{D3C1F73B-D6BA-4FCB-A258-33963C099A40}" dt="2021-11-29T11:17:56.856" v="1922" actId="1038"/>
          <ac:spMkLst>
            <pc:docMk/>
            <pc:sldMk cId="3752698035" sldId="262"/>
            <ac:spMk id="18" creationId="{E7B621BE-841E-4AF1-A3BA-7889C022D094}"/>
          </ac:spMkLst>
        </pc:spChg>
        <pc:spChg chg="add mod">
          <ac:chgData name="최 민혁" userId="35a70b831db1ffe6" providerId="LiveId" clId="{D3C1F73B-D6BA-4FCB-A258-33963C099A40}" dt="2021-11-29T11:17:56.856" v="1922" actId="1038"/>
          <ac:spMkLst>
            <pc:docMk/>
            <pc:sldMk cId="3752698035" sldId="262"/>
            <ac:spMk id="19" creationId="{BA97F90A-5162-41D8-935F-F0B18BBF5BA7}"/>
          </ac:spMkLst>
        </pc:spChg>
        <pc:spChg chg="add mod">
          <ac:chgData name="최 민혁" userId="35a70b831db1ffe6" providerId="LiveId" clId="{D3C1F73B-D6BA-4FCB-A258-33963C099A40}" dt="2021-11-29T11:17:56.856" v="1922" actId="1038"/>
          <ac:spMkLst>
            <pc:docMk/>
            <pc:sldMk cId="3752698035" sldId="262"/>
            <ac:spMk id="20" creationId="{42D58849-5EC1-4A93-8390-B150BB900653}"/>
          </ac:spMkLst>
        </pc:spChg>
        <pc:spChg chg="add mod">
          <ac:chgData name="최 민혁" userId="35a70b831db1ffe6" providerId="LiveId" clId="{D3C1F73B-D6BA-4FCB-A258-33963C099A40}" dt="2021-11-29T11:17:56.856" v="1922" actId="1038"/>
          <ac:spMkLst>
            <pc:docMk/>
            <pc:sldMk cId="3752698035" sldId="262"/>
            <ac:spMk id="21" creationId="{240BD5B6-8924-4574-B477-3B2883F4FAAB}"/>
          </ac:spMkLst>
        </pc:spChg>
      </pc:sldChg>
      <pc:sldChg chg="modSp mod">
        <pc:chgData name="최 민혁" userId="35a70b831db1ffe6" providerId="LiveId" clId="{D3C1F73B-D6BA-4FCB-A258-33963C099A40}" dt="2021-11-29T10:17:54.976" v="811" actId="1076"/>
        <pc:sldMkLst>
          <pc:docMk/>
          <pc:sldMk cId="3979806356" sldId="265"/>
        </pc:sldMkLst>
        <pc:spChg chg="mod">
          <ac:chgData name="최 민혁" userId="35a70b831db1ffe6" providerId="LiveId" clId="{D3C1F73B-D6BA-4FCB-A258-33963C099A40}" dt="2021-11-29T10:17:54.976" v="811" actId="1076"/>
          <ac:spMkLst>
            <pc:docMk/>
            <pc:sldMk cId="3979806356" sldId="265"/>
            <ac:spMk id="2" creationId="{8226955B-13ED-46C2-95E4-5207023DB195}"/>
          </ac:spMkLst>
        </pc:spChg>
      </pc:sldChg>
      <pc:sldChg chg="modSp mod">
        <pc:chgData name="최 민혁" userId="35a70b831db1ffe6" providerId="LiveId" clId="{D3C1F73B-D6BA-4FCB-A258-33963C099A40}" dt="2021-11-29T12:29:18.428" v="2710" actId="1076"/>
        <pc:sldMkLst>
          <pc:docMk/>
          <pc:sldMk cId="196042859" sldId="266"/>
        </pc:sldMkLst>
        <pc:spChg chg="mod">
          <ac:chgData name="최 민혁" userId="35a70b831db1ffe6" providerId="LiveId" clId="{D3C1F73B-D6BA-4FCB-A258-33963C099A40}" dt="2021-11-29T10:33:44.077" v="940" actId="1076"/>
          <ac:spMkLst>
            <pc:docMk/>
            <pc:sldMk cId="196042859" sldId="266"/>
            <ac:spMk id="2" creationId="{C9452E1F-8D66-4912-B072-C30D0F198F05}"/>
          </ac:spMkLst>
        </pc:spChg>
        <pc:picChg chg="mod">
          <ac:chgData name="최 민혁" userId="35a70b831db1ffe6" providerId="LiveId" clId="{D3C1F73B-D6BA-4FCB-A258-33963C099A40}" dt="2021-11-29T12:29:18.428" v="2710" actId="1076"/>
          <ac:picMkLst>
            <pc:docMk/>
            <pc:sldMk cId="196042859" sldId="266"/>
            <ac:picMk id="5" creationId="{9096BE77-DCDB-441F-80EF-DA5A11AFF684}"/>
          </ac:picMkLst>
        </pc:picChg>
      </pc:sldChg>
      <pc:sldChg chg="addSp delSp modSp mod">
        <pc:chgData name="최 민혁" userId="35a70b831db1ffe6" providerId="LiveId" clId="{D3C1F73B-D6BA-4FCB-A258-33963C099A40}" dt="2021-11-29T10:37:22.601" v="957" actId="207"/>
        <pc:sldMkLst>
          <pc:docMk/>
          <pc:sldMk cId="4163156460" sldId="267"/>
        </pc:sldMkLst>
        <pc:spChg chg="del mod">
          <ac:chgData name="최 민혁" userId="35a70b831db1ffe6" providerId="LiveId" clId="{D3C1F73B-D6BA-4FCB-A258-33963C099A40}" dt="2021-11-29T10:05:52.094" v="737" actId="21"/>
          <ac:spMkLst>
            <pc:docMk/>
            <pc:sldMk cId="4163156460" sldId="267"/>
            <ac:spMk id="2" creationId="{4006B0C2-19D4-44D7-A178-B9B99B1BAE24}"/>
          </ac:spMkLst>
        </pc:spChg>
        <pc:spChg chg="mod">
          <ac:chgData name="최 민혁" userId="35a70b831db1ffe6" providerId="LiveId" clId="{D3C1F73B-D6BA-4FCB-A258-33963C099A40}" dt="2021-11-29T10:37:22.601" v="957" actId="207"/>
          <ac:spMkLst>
            <pc:docMk/>
            <pc:sldMk cId="4163156460" sldId="267"/>
            <ac:spMk id="3" creationId="{A1A8BADC-7EEF-48F5-B93D-98C9A6BB2B3C}"/>
          </ac:spMkLst>
        </pc:spChg>
        <pc:spChg chg="add del mod">
          <ac:chgData name="최 민혁" userId="35a70b831db1ffe6" providerId="LiveId" clId="{D3C1F73B-D6BA-4FCB-A258-33963C099A40}" dt="2021-11-29T10:05:54.734" v="738" actId="478"/>
          <ac:spMkLst>
            <pc:docMk/>
            <pc:sldMk cId="4163156460" sldId="267"/>
            <ac:spMk id="5" creationId="{F864EBBD-5DAA-4F85-80B3-B27B7C4F73BC}"/>
          </ac:spMkLst>
        </pc:spChg>
      </pc:sldChg>
      <pc:sldChg chg="modSp mod">
        <pc:chgData name="최 민혁" userId="35a70b831db1ffe6" providerId="LiveId" clId="{D3C1F73B-D6BA-4FCB-A258-33963C099A40}" dt="2021-11-29T10:17:35.835" v="807" actId="1076"/>
        <pc:sldMkLst>
          <pc:docMk/>
          <pc:sldMk cId="4074842065" sldId="268"/>
        </pc:sldMkLst>
        <pc:spChg chg="mod">
          <ac:chgData name="최 민혁" userId="35a70b831db1ffe6" providerId="LiveId" clId="{D3C1F73B-D6BA-4FCB-A258-33963C099A40}" dt="2021-11-29T10:17:35.835" v="807" actId="1076"/>
          <ac:spMkLst>
            <pc:docMk/>
            <pc:sldMk cId="4074842065" sldId="268"/>
            <ac:spMk id="2" creationId="{33777588-DC8D-4F08-9592-9C0382268436}"/>
          </ac:spMkLst>
        </pc:spChg>
      </pc:sldChg>
      <pc:sldChg chg="addSp delSp modSp mod">
        <pc:chgData name="최 민혁" userId="35a70b831db1ffe6" providerId="LiveId" clId="{D3C1F73B-D6BA-4FCB-A258-33963C099A40}" dt="2021-11-29T10:35:17.083" v="944" actId="478"/>
        <pc:sldMkLst>
          <pc:docMk/>
          <pc:sldMk cId="1959530727" sldId="269"/>
        </pc:sldMkLst>
        <pc:spChg chg="mod">
          <ac:chgData name="최 민혁" userId="35a70b831db1ffe6" providerId="LiveId" clId="{D3C1F73B-D6BA-4FCB-A258-33963C099A40}" dt="2021-11-29T10:35:12.734" v="943" actId="207"/>
          <ac:spMkLst>
            <pc:docMk/>
            <pc:sldMk cId="1959530727" sldId="269"/>
            <ac:spMk id="2" creationId="{FE4CF173-A40D-414B-9D66-EFA9CBAA49CE}"/>
          </ac:spMkLst>
        </pc:spChg>
        <pc:spChg chg="add del mod ord">
          <ac:chgData name="최 민혁" userId="35a70b831db1ffe6" providerId="LiveId" clId="{D3C1F73B-D6BA-4FCB-A258-33963C099A40}" dt="2021-11-29T10:35:17.083" v="944" actId="478"/>
          <ac:spMkLst>
            <pc:docMk/>
            <pc:sldMk cId="1959530727" sldId="269"/>
            <ac:spMk id="3" creationId="{3B784E9D-4667-498C-AD90-213EB10BD9AD}"/>
          </ac:spMkLst>
        </pc:spChg>
        <pc:spChg chg="mod">
          <ac:chgData name="최 민혁" userId="35a70b831db1ffe6" providerId="LiveId" clId="{D3C1F73B-D6BA-4FCB-A258-33963C099A40}" dt="2021-11-29T10:35:12.734" v="943" actId="207"/>
          <ac:spMkLst>
            <pc:docMk/>
            <pc:sldMk cId="1959530727" sldId="269"/>
            <ac:spMk id="8" creationId="{EC994F28-0F7E-4EB5-897B-87AA9DC6AB85}"/>
          </ac:spMkLst>
        </pc:spChg>
        <pc:spChg chg="mod">
          <ac:chgData name="최 민혁" userId="35a70b831db1ffe6" providerId="LiveId" clId="{D3C1F73B-D6BA-4FCB-A258-33963C099A40}" dt="2021-11-29T10:35:12.734" v="943" actId="207"/>
          <ac:spMkLst>
            <pc:docMk/>
            <pc:sldMk cId="1959530727" sldId="269"/>
            <ac:spMk id="9" creationId="{7DC9D5E8-C791-4082-9951-A3F7391824AD}"/>
          </ac:spMkLst>
        </pc:spChg>
        <pc:spChg chg="mod">
          <ac:chgData name="최 민혁" userId="35a70b831db1ffe6" providerId="LiveId" clId="{D3C1F73B-D6BA-4FCB-A258-33963C099A40}" dt="2021-11-29T10:35:12.734" v="943" actId="207"/>
          <ac:spMkLst>
            <pc:docMk/>
            <pc:sldMk cId="1959530727" sldId="269"/>
            <ac:spMk id="10" creationId="{2449D904-497F-4F53-8117-99C2EB23339D}"/>
          </ac:spMkLst>
        </pc:spChg>
        <pc:spChg chg="mod">
          <ac:chgData name="최 민혁" userId="35a70b831db1ffe6" providerId="LiveId" clId="{D3C1F73B-D6BA-4FCB-A258-33963C099A40}" dt="2021-11-29T10:35:12.734" v="943" actId="207"/>
          <ac:spMkLst>
            <pc:docMk/>
            <pc:sldMk cId="1959530727" sldId="269"/>
            <ac:spMk id="11" creationId="{F35DF4B8-DD03-4188-8D2A-FE3DBF999B9E}"/>
          </ac:spMkLst>
        </pc:spChg>
        <pc:spChg chg="add mod">
          <ac:chgData name="최 민혁" userId="35a70b831db1ffe6" providerId="LiveId" clId="{D3C1F73B-D6BA-4FCB-A258-33963C099A40}" dt="2021-11-29T10:31:48.704" v="922" actId="571"/>
          <ac:spMkLst>
            <pc:docMk/>
            <pc:sldMk cId="1959530727" sldId="269"/>
            <ac:spMk id="12" creationId="{A7B6A325-2D81-440C-9FF8-635529F82997}"/>
          </ac:spMkLst>
        </pc:spChg>
        <pc:spChg chg="add del mod ord">
          <ac:chgData name="최 민혁" userId="35a70b831db1ffe6" providerId="LiveId" clId="{D3C1F73B-D6BA-4FCB-A258-33963C099A40}" dt="2021-11-29T10:35:17.083" v="944" actId="478"/>
          <ac:spMkLst>
            <pc:docMk/>
            <pc:sldMk cId="1959530727" sldId="269"/>
            <ac:spMk id="14" creationId="{77D36B7C-B24B-40EF-8B6B-7B37F035C61A}"/>
          </ac:spMkLst>
        </pc:spChg>
        <pc:picChg chg="mod">
          <ac:chgData name="최 민혁" userId="35a70b831db1ffe6" providerId="LiveId" clId="{D3C1F73B-D6BA-4FCB-A258-33963C099A40}" dt="2021-11-29T10:32:33.546" v="937" actId="1037"/>
          <ac:picMkLst>
            <pc:docMk/>
            <pc:sldMk cId="1959530727" sldId="269"/>
            <ac:picMk id="4" creationId="{75DD3BA4-2188-4ED2-8CC7-42BE30691718}"/>
          </ac:picMkLst>
        </pc:picChg>
        <pc:picChg chg="mod">
          <ac:chgData name="최 민혁" userId="35a70b831db1ffe6" providerId="LiveId" clId="{D3C1F73B-D6BA-4FCB-A258-33963C099A40}" dt="2021-11-29T10:32:33.546" v="937" actId="1037"/>
          <ac:picMkLst>
            <pc:docMk/>
            <pc:sldMk cId="1959530727" sldId="269"/>
            <ac:picMk id="5" creationId="{59BA3F87-C34B-4A33-B348-2DBDD7246010}"/>
          </ac:picMkLst>
        </pc:picChg>
        <pc:picChg chg="mod">
          <ac:chgData name="최 민혁" userId="35a70b831db1ffe6" providerId="LiveId" clId="{D3C1F73B-D6BA-4FCB-A258-33963C099A40}" dt="2021-11-29T10:32:33.546" v="937" actId="1037"/>
          <ac:picMkLst>
            <pc:docMk/>
            <pc:sldMk cId="1959530727" sldId="269"/>
            <ac:picMk id="6" creationId="{D9839BE0-CC39-4DA0-B515-DCF73FD58138}"/>
          </ac:picMkLst>
        </pc:picChg>
        <pc:picChg chg="mod">
          <ac:chgData name="최 민혁" userId="35a70b831db1ffe6" providerId="LiveId" clId="{D3C1F73B-D6BA-4FCB-A258-33963C099A40}" dt="2021-11-29T10:32:33.546" v="937" actId="1037"/>
          <ac:picMkLst>
            <pc:docMk/>
            <pc:sldMk cId="1959530727" sldId="269"/>
            <ac:picMk id="7" creationId="{7E5E50E1-B8FF-4982-8A12-07F9A19BB0D8}"/>
          </ac:picMkLst>
        </pc:picChg>
        <pc:picChg chg="add mod">
          <ac:chgData name="최 민혁" userId="35a70b831db1ffe6" providerId="LiveId" clId="{D3C1F73B-D6BA-4FCB-A258-33963C099A40}" dt="2021-11-29T10:31:48.704" v="922" actId="571"/>
          <ac:picMkLst>
            <pc:docMk/>
            <pc:sldMk cId="1959530727" sldId="269"/>
            <ac:picMk id="13" creationId="{66D5F318-F3AC-4B70-A517-D7923E8F4047}"/>
          </ac:picMkLst>
        </pc:picChg>
      </pc:sldChg>
      <pc:sldChg chg="modSp mod">
        <pc:chgData name="최 민혁" userId="35a70b831db1ffe6" providerId="LiveId" clId="{D3C1F73B-D6BA-4FCB-A258-33963C099A40}" dt="2021-11-29T11:53:46.618" v="2404" actId="27636"/>
        <pc:sldMkLst>
          <pc:docMk/>
          <pc:sldMk cId="219380585" sldId="270"/>
        </pc:sldMkLst>
        <pc:spChg chg="mod">
          <ac:chgData name="최 민혁" userId="35a70b831db1ffe6" providerId="LiveId" clId="{D3C1F73B-D6BA-4FCB-A258-33963C099A40}" dt="2021-11-29T10:34:21.067" v="942"/>
          <ac:spMkLst>
            <pc:docMk/>
            <pc:sldMk cId="219380585" sldId="270"/>
            <ac:spMk id="2" creationId="{46159F2A-BD64-4E5E-AC40-196653883385}"/>
          </ac:spMkLst>
        </pc:spChg>
        <pc:spChg chg="mod">
          <ac:chgData name="최 민혁" userId="35a70b831db1ffe6" providerId="LiveId" clId="{D3C1F73B-D6BA-4FCB-A258-33963C099A40}" dt="2021-11-29T11:53:46.618" v="2404" actId="27636"/>
          <ac:spMkLst>
            <pc:docMk/>
            <pc:sldMk cId="219380585" sldId="270"/>
            <ac:spMk id="3" creationId="{438A7E21-30C1-42CA-A79D-B82EB366FF6B}"/>
          </ac:spMkLst>
        </pc:spChg>
      </pc:sldChg>
      <pc:sldChg chg="modSp mod modNotesTx">
        <pc:chgData name="최 민혁" userId="35a70b831db1ffe6" providerId="LiveId" clId="{D3C1F73B-D6BA-4FCB-A258-33963C099A40}" dt="2021-11-29T12:28:22.201" v="2708" actId="6549"/>
        <pc:sldMkLst>
          <pc:docMk/>
          <pc:sldMk cId="3149939916" sldId="271"/>
        </pc:sldMkLst>
        <pc:spChg chg="mod">
          <ac:chgData name="최 민혁" userId="35a70b831db1ffe6" providerId="LiveId" clId="{D3C1F73B-D6BA-4FCB-A258-33963C099A40}" dt="2021-11-29T12:23:54.797" v="2686" actId="1076"/>
          <ac:spMkLst>
            <pc:docMk/>
            <pc:sldMk cId="3149939916" sldId="271"/>
            <ac:spMk id="2" creationId="{9F9E264A-DC11-49F0-B6B5-E8A8C8E107D0}"/>
          </ac:spMkLst>
        </pc:spChg>
        <pc:picChg chg="mod">
          <ac:chgData name="최 민혁" userId="35a70b831db1ffe6" providerId="LiveId" clId="{D3C1F73B-D6BA-4FCB-A258-33963C099A40}" dt="2021-11-29T10:16:10.368" v="792" actId="14100"/>
          <ac:picMkLst>
            <pc:docMk/>
            <pc:sldMk cId="3149939916" sldId="271"/>
            <ac:picMk id="6" creationId="{28D15508-92C9-4C54-B139-1227962CA353}"/>
          </ac:picMkLst>
        </pc:picChg>
      </pc:sldChg>
      <pc:sldChg chg="addSp delSp modSp mod modNotesTx">
        <pc:chgData name="최 민혁" userId="35a70b831db1ffe6" providerId="LiveId" clId="{D3C1F73B-D6BA-4FCB-A258-33963C099A40}" dt="2021-11-29T12:27:59.612" v="2704" actId="6549"/>
        <pc:sldMkLst>
          <pc:docMk/>
          <pc:sldMk cId="2427168624" sldId="273"/>
        </pc:sldMkLst>
        <pc:spChg chg="mod">
          <ac:chgData name="최 민혁" userId="35a70b831db1ffe6" providerId="LiveId" clId="{D3C1F73B-D6BA-4FCB-A258-33963C099A40}" dt="2021-11-29T12:18:41.048" v="2463" actId="1037"/>
          <ac:spMkLst>
            <pc:docMk/>
            <pc:sldMk cId="2427168624" sldId="273"/>
            <ac:spMk id="2" creationId="{6C426FEE-9964-4C3D-BE02-FCA7B4D4A48C}"/>
          </ac:spMkLst>
        </pc:spChg>
        <pc:spChg chg="add del mod">
          <ac:chgData name="최 민혁" userId="35a70b831db1ffe6" providerId="LiveId" clId="{D3C1F73B-D6BA-4FCB-A258-33963C099A40}" dt="2021-11-29T11:48:07.737" v="2369" actId="478"/>
          <ac:spMkLst>
            <pc:docMk/>
            <pc:sldMk cId="2427168624" sldId="273"/>
            <ac:spMk id="13" creationId="{5C7999F2-9B92-4058-BE2E-7AA3597FB088}"/>
          </ac:spMkLst>
        </pc:spChg>
        <pc:grpChg chg="add mod">
          <ac:chgData name="최 민혁" userId="35a70b831db1ffe6" providerId="LiveId" clId="{D3C1F73B-D6BA-4FCB-A258-33963C099A40}" dt="2021-11-29T12:16:33.549" v="2434" actId="1076"/>
          <ac:grpSpMkLst>
            <pc:docMk/>
            <pc:sldMk cId="2427168624" sldId="273"/>
            <ac:grpSpMk id="9" creationId="{4DE109E4-2B86-48C3-9E3B-476AEEE0982C}"/>
          </ac:grpSpMkLst>
        </pc:grpChg>
        <pc:grpChg chg="add mod ord">
          <ac:chgData name="최 민혁" userId="35a70b831db1ffe6" providerId="LiveId" clId="{D3C1F73B-D6BA-4FCB-A258-33963C099A40}" dt="2021-11-29T12:16:33.549" v="2434" actId="1076"/>
          <ac:grpSpMkLst>
            <pc:docMk/>
            <pc:sldMk cId="2427168624" sldId="273"/>
            <ac:grpSpMk id="15" creationId="{6F61B9BD-4479-48B4-A759-1F4EE3D184FD}"/>
          </ac:grpSpMkLst>
        </pc:grpChg>
        <pc:grpChg chg="add mod">
          <ac:chgData name="최 민혁" userId="35a70b831db1ffe6" providerId="LiveId" clId="{D3C1F73B-D6BA-4FCB-A258-33963C099A40}" dt="2021-11-29T12:16:33.549" v="2434" actId="1076"/>
          <ac:grpSpMkLst>
            <pc:docMk/>
            <pc:sldMk cId="2427168624" sldId="273"/>
            <ac:grpSpMk id="23" creationId="{22FB08C8-48C8-4B1F-A9AC-B5D8443D1D18}"/>
          </ac:grpSpMkLst>
        </pc:grpChg>
        <pc:picChg chg="add mod">
          <ac:chgData name="최 민혁" userId="35a70b831db1ffe6" providerId="LiveId" clId="{D3C1F73B-D6BA-4FCB-A258-33963C099A40}" dt="2021-11-29T11:47:35.877" v="2362" actId="164"/>
          <ac:picMkLst>
            <pc:docMk/>
            <pc:sldMk cId="2427168624" sldId="273"/>
            <ac:picMk id="4" creationId="{3436FAF5-49EC-4657-BC89-735084E8CB71}"/>
          </ac:picMkLst>
        </pc:picChg>
        <pc:picChg chg="add mod modCrop">
          <ac:chgData name="최 민혁" userId="35a70b831db1ffe6" providerId="LiveId" clId="{D3C1F73B-D6BA-4FCB-A258-33963C099A40}" dt="2021-11-29T11:47:35.877" v="2362" actId="164"/>
          <ac:picMkLst>
            <pc:docMk/>
            <pc:sldMk cId="2427168624" sldId="273"/>
            <ac:picMk id="5" creationId="{9B500782-3C35-4C88-8388-76DA659F369F}"/>
          </ac:picMkLst>
        </pc:picChg>
        <pc:picChg chg="add del mod">
          <ac:chgData name="최 민혁" userId="35a70b831db1ffe6" providerId="LiveId" clId="{D3C1F73B-D6BA-4FCB-A258-33963C099A40}" dt="2021-11-29T11:46:55.979" v="2354" actId="478"/>
          <ac:picMkLst>
            <pc:docMk/>
            <pc:sldMk cId="2427168624" sldId="273"/>
            <ac:picMk id="6" creationId="{95ACFEC6-69CE-405B-A439-9155C4151E29}"/>
          </ac:picMkLst>
        </pc:picChg>
        <pc:picChg chg="add mod">
          <ac:chgData name="최 민혁" userId="35a70b831db1ffe6" providerId="LiveId" clId="{D3C1F73B-D6BA-4FCB-A258-33963C099A40}" dt="2021-11-29T11:47:35.877" v="2362" actId="164"/>
          <ac:picMkLst>
            <pc:docMk/>
            <pc:sldMk cId="2427168624" sldId="273"/>
            <ac:picMk id="8" creationId="{4FCBF4E6-D289-4017-8800-9510E049C84B}"/>
          </ac:picMkLst>
        </pc:picChg>
        <pc:picChg chg="del mod">
          <ac:chgData name="최 민혁" userId="35a70b831db1ffe6" providerId="LiveId" clId="{D3C1F73B-D6BA-4FCB-A258-33963C099A40}" dt="2021-11-29T11:47:58.967" v="2367" actId="478"/>
          <ac:picMkLst>
            <pc:docMk/>
            <pc:sldMk cId="2427168624" sldId="273"/>
            <ac:picMk id="10" creationId="{3653D6A9-2E41-4080-A3D9-0649BD34354F}"/>
          </ac:picMkLst>
        </pc:picChg>
        <pc:picChg chg="add mod">
          <ac:chgData name="최 민혁" userId="35a70b831db1ffe6" providerId="LiveId" clId="{D3C1F73B-D6BA-4FCB-A258-33963C099A40}" dt="2021-11-29T12:16:33.549" v="2434" actId="1076"/>
          <ac:picMkLst>
            <pc:docMk/>
            <pc:sldMk cId="2427168624" sldId="273"/>
            <ac:picMk id="11" creationId="{368D6F09-466A-427C-9318-D14858D3ED8F}"/>
          </ac:picMkLst>
        </pc:picChg>
        <pc:picChg chg="add mod modCrop">
          <ac:chgData name="최 민혁" userId="35a70b831db1ffe6" providerId="LiveId" clId="{D3C1F73B-D6BA-4FCB-A258-33963C099A40}" dt="2021-11-29T12:16:33.549" v="2434" actId="1076"/>
          <ac:picMkLst>
            <pc:docMk/>
            <pc:sldMk cId="2427168624" sldId="273"/>
            <ac:picMk id="14" creationId="{E394BF4A-ADFB-4666-B730-2ABFCAE21FDF}"/>
          </ac:picMkLst>
        </pc:picChg>
        <pc:picChg chg="mod">
          <ac:chgData name="최 민혁" userId="35a70b831db1ffe6" providerId="LiveId" clId="{D3C1F73B-D6BA-4FCB-A258-33963C099A40}" dt="2021-11-29T11:49:47.162" v="2387" actId="571"/>
          <ac:picMkLst>
            <pc:docMk/>
            <pc:sldMk cId="2427168624" sldId="273"/>
            <ac:picMk id="16" creationId="{FB02F579-A17A-43A5-9923-6A51DAED2974}"/>
          </ac:picMkLst>
        </pc:picChg>
        <pc:picChg chg="mod">
          <ac:chgData name="최 민혁" userId="35a70b831db1ffe6" providerId="LiveId" clId="{D3C1F73B-D6BA-4FCB-A258-33963C099A40}" dt="2021-11-29T11:49:47.162" v="2387" actId="571"/>
          <ac:picMkLst>
            <pc:docMk/>
            <pc:sldMk cId="2427168624" sldId="273"/>
            <ac:picMk id="17" creationId="{A5B88665-049C-4DF6-A173-6F114F46DE81}"/>
          </ac:picMkLst>
        </pc:picChg>
        <pc:picChg chg="mod">
          <ac:chgData name="최 민혁" userId="35a70b831db1ffe6" providerId="LiveId" clId="{D3C1F73B-D6BA-4FCB-A258-33963C099A40}" dt="2021-11-29T11:49:47.162" v="2387" actId="571"/>
          <ac:picMkLst>
            <pc:docMk/>
            <pc:sldMk cId="2427168624" sldId="273"/>
            <ac:picMk id="18" creationId="{1022BFCA-FB08-41BE-88D8-0FC148C4DBC0}"/>
          </ac:picMkLst>
        </pc:picChg>
        <pc:picChg chg="add del mod">
          <ac:chgData name="최 민혁" userId="35a70b831db1ffe6" providerId="LiveId" clId="{D3C1F73B-D6BA-4FCB-A258-33963C099A40}" dt="2021-11-29T12:14:59.992" v="2420" actId="478"/>
          <ac:picMkLst>
            <pc:docMk/>
            <pc:sldMk cId="2427168624" sldId="273"/>
            <ac:picMk id="20" creationId="{01B188B6-C9AC-46B9-A38D-B4E182CAF3C7}"/>
          </ac:picMkLst>
        </pc:picChg>
        <pc:picChg chg="add mod">
          <ac:chgData name="최 민혁" userId="35a70b831db1ffe6" providerId="LiveId" clId="{D3C1F73B-D6BA-4FCB-A258-33963C099A40}" dt="2021-11-29T12:16:33.549" v="2434" actId="1076"/>
          <ac:picMkLst>
            <pc:docMk/>
            <pc:sldMk cId="2427168624" sldId="273"/>
            <ac:picMk id="22" creationId="{7F4F2140-5C96-420D-AADC-DBBFE315816B}"/>
          </ac:picMkLst>
        </pc:picChg>
        <pc:picChg chg="mod">
          <ac:chgData name="최 민혁" userId="35a70b831db1ffe6" providerId="LiveId" clId="{D3C1F73B-D6BA-4FCB-A258-33963C099A40}" dt="2021-11-29T12:16:04.341" v="2432" actId="571"/>
          <ac:picMkLst>
            <pc:docMk/>
            <pc:sldMk cId="2427168624" sldId="273"/>
            <ac:picMk id="24" creationId="{E8686F0C-CE77-4E79-B94B-76C136FF9B89}"/>
          </ac:picMkLst>
        </pc:picChg>
        <pc:picChg chg="mod">
          <ac:chgData name="최 민혁" userId="35a70b831db1ffe6" providerId="LiveId" clId="{D3C1F73B-D6BA-4FCB-A258-33963C099A40}" dt="2021-11-29T12:16:04.341" v="2432" actId="571"/>
          <ac:picMkLst>
            <pc:docMk/>
            <pc:sldMk cId="2427168624" sldId="273"/>
            <ac:picMk id="25" creationId="{E878158F-D356-411A-B2F9-02D93E84C60F}"/>
          </ac:picMkLst>
        </pc:picChg>
        <pc:picChg chg="mod">
          <ac:chgData name="최 민혁" userId="35a70b831db1ffe6" providerId="LiveId" clId="{D3C1F73B-D6BA-4FCB-A258-33963C099A40}" dt="2021-11-29T12:16:04.341" v="2432" actId="571"/>
          <ac:picMkLst>
            <pc:docMk/>
            <pc:sldMk cId="2427168624" sldId="273"/>
            <ac:picMk id="26" creationId="{D06076F1-7A22-4D61-AC3C-9E6A773EB962}"/>
          </ac:picMkLst>
        </pc:picChg>
        <pc:picChg chg="add mod">
          <ac:chgData name="최 민혁" userId="35a70b831db1ffe6" providerId="LiveId" clId="{D3C1F73B-D6BA-4FCB-A258-33963C099A40}" dt="2021-11-29T12:18:06.795" v="2452" actId="14100"/>
          <ac:picMkLst>
            <pc:docMk/>
            <pc:sldMk cId="2427168624" sldId="273"/>
            <ac:picMk id="27" creationId="{7954DEDD-F5DE-4040-AA1C-13F1729DD6AC}"/>
          </ac:picMkLst>
        </pc:picChg>
        <pc:picChg chg="add mod">
          <ac:chgData name="최 민혁" userId="35a70b831db1ffe6" providerId="LiveId" clId="{D3C1F73B-D6BA-4FCB-A258-33963C099A40}" dt="2021-11-29T12:18:09.699" v="2453" actId="1076"/>
          <ac:picMkLst>
            <pc:docMk/>
            <pc:sldMk cId="2427168624" sldId="273"/>
            <ac:picMk id="29" creationId="{9D5C0D35-3F0D-4A20-9FEB-BBDCFA891023}"/>
          </ac:picMkLst>
        </pc:picChg>
      </pc:sldChg>
      <pc:sldChg chg="modSp mod modNotesTx">
        <pc:chgData name="최 민혁" userId="35a70b831db1ffe6" providerId="LiveId" clId="{D3C1F73B-D6BA-4FCB-A258-33963C099A40}" dt="2021-11-29T12:28:29.794" v="2709" actId="6549"/>
        <pc:sldMkLst>
          <pc:docMk/>
          <pc:sldMk cId="4018434896" sldId="275"/>
        </pc:sldMkLst>
        <pc:spChg chg="mod">
          <ac:chgData name="최 민혁" userId="35a70b831db1ffe6" providerId="LiveId" clId="{D3C1F73B-D6BA-4FCB-A258-33963C099A40}" dt="2021-11-29T10:16:27.596" v="794" actId="1076"/>
          <ac:spMkLst>
            <pc:docMk/>
            <pc:sldMk cId="4018434896" sldId="275"/>
            <ac:spMk id="2" creationId="{7A2F4D86-A171-4C63-815B-885509DB240A}"/>
          </ac:spMkLst>
        </pc:spChg>
        <pc:picChg chg="mod">
          <ac:chgData name="최 민혁" userId="35a70b831db1ffe6" providerId="LiveId" clId="{D3C1F73B-D6BA-4FCB-A258-33963C099A40}" dt="2021-11-29T10:16:34.183" v="795" actId="14100"/>
          <ac:picMkLst>
            <pc:docMk/>
            <pc:sldMk cId="4018434896" sldId="275"/>
            <ac:picMk id="6" creationId="{19B6A82C-F7BC-44B3-8617-450F03435D03}"/>
          </ac:picMkLst>
        </pc:picChg>
      </pc:sldChg>
      <pc:sldChg chg="modSp mod">
        <pc:chgData name="최 민혁" userId="35a70b831db1ffe6" providerId="LiveId" clId="{D3C1F73B-D6BA-4FCB-A258-33963C099A40}" dt="2021-11-29T10:29:41.995" v="911" actId="1076"/>
        <pc:sldMkLst>
          <pc:docMk/>
          <pc:sldMk cId="1817510777" sldId="276"/>
        </pc:sldMkLst>
        <pc:spChg chg="mod">
          <ac:chgData name="최 민혁" userId="35a70b831db1ffe6" providerId="LiveId" clId="{D3C1F73B-D6BA-4FCB-A258-33963C099A40}" dt="2021-11-29T10:18:14.589" v="817" actId="1076"/>
          <ac:spMkLst>
            <pc:docMk/>
            <pc:sldMk cId="1817510777" sldId="276"/>
            <ac:spMk id="2" creationId="{BAE83A18-B5F9-48D5-98A2-B65DCD7E46E1}"/>
          </ac:spMkLst>
        </pc:spChg>
        <pc:picChg chg="mod">
          <ac:chgData name="최 민혁" userId="35a70b831db1ffe6" providerId="LiveId" clId="{D3C1F73B-D6BA-4FCB-A258-33963C099A40}" dt="2021-11-29T10:29:41.995" v="911" actId="1076"/>
          <ac:picMkLst>
            <pc:docMk/>
            <pc:sldMk cId="1817510777" sldId="276"/>
            <ac:picMk id="4" creationId="{3152A1F5-4CB2-4DF0-9312-B710AEE50DA3}"/>
          </ac:picMkLst>
        </pc:picChg>
      </pc:sldChg>
      <pc:sldChg chg="modSp mod">
        <pc:chgData name="최 민혁" userId="35a70b831db1ffe6" providerId="LiveId" clId="{D3C1F73B-D6BA-4FCB-A258-33963C099A40}" dt="2021-11-29T10:33:56.265" v="941" actId="1076"/>
        <pc:sldMkLst>
          <pc:docMk/>
          <pc:sldMk cId="2617792939" sldId="277"/>
        </pc:sldMkLst>
        <pc:spChg chg="mod">
          <ac:chgData name="최 민혁" userId="35a70b831db1ffe6" providerId="LiveId" clId="{D3C1F73B-D6BA-4FCB-A258-33963C099A40}" dt="2021-11-29T10:33:56.265" v="941" actId="1076"/>
          <ac:spMkLst>
            <pc:docMk/>
            <pc:sldMk cId="2617792939" sldId="277"/>
            <ac:spMk id="2" creationId="{EBB5E756-EB5B-4321-A31B-9BAB3C6423EB}"/>
          </ac:spMkLst>
        </pc:spChg>
        <pc:picChg chg="mod">
          <ac:chgData name="최 민혁" userId="35a70b831db1ffe6" providerId="LiveId" clId="{D3C1F73B-D6BA-4FCB-A258-33963C099A40}" dt="2021-11-29T10:29:22.472" v="907" actId="1076"/>
          <ac:picMkLst>
            <pc:docMk/>
            <pc:sldMk cId="2617792939" sldId="277"/>
            <ac:picMk id="10" creationId="{A1E951E9-5D86-4990-8BD3-11E637FA5E50}"/>
          </ac:picMkLst>
        </pc:picChg>
      </pc:sldChg>
      <pc:sldChg chg="modSp mod">
        <pc:chgData name="최 민혁" userId="35a70b831db1ffe6" providerId="LiveId" clId="{D3C1F73B-D6BA-4FCB-A258-33963C099A40}" dt="2021-11-29T10:21:56.946" v="824" actId="1076"/>
        <pc:sldMkLst>
          <pc:docMk/>
          <pc:sldMk cId="3247248972" sldId="278"/>
        </pc:sldMkLst>
        <pc:spChg chg="mod">
          <ac:chgData name="최 민혁" userId="35a70b831db1ffe6" providerId="LiveId" clId="{D3C1F73B-D6BA-4FCB-A258-33963C099A40}" dt="2021-11-29T10:21:56.946" v="824" actId="1076"/>
          <ac:spMkLst>
            <pc:docMk/>
            <pc:sldMk cId="3247248972" sldId="278"/>
            <ac:spMk id="2" creationId="{2AE30FCD-DA75-4CE7-A867-5C7F9058F644}"/>
          </ac:spMkLst>
        </pc:spChg>
      </pc:sldChg>
      <pc:sldChg chg="modSp mod setBg">
        <pc:chgData name="최 민혁" userId="35a70b831db1ffe6" providerId="LiveId" clId="{D3C1F73B-D6BA-4FCB-A258-33963C099A40}" dt="2021-11-29T10:28:00.600" v="870" actId="14100"/>
        <pc:sldMkLst>
          <pc:docMk/>
          <pc:sldMk cId="197151125" sldId="279"/>
        </pc:sldMkLst>
        <pc:picChg chg="mod">
          <ac:chgData name="최 민혁" userId="35a70b831db1ffe6" providerId="LiveId" clId="{D3C1F73B-D6BA-4FCB-A258-33963C099A40}" dt="2021-11-29T10:28:00.600" v="870" actId="14100"/>
          <ac:picMkLst>
            <pc:docMk/>
            <pc:sldMk cId="197151125" sldId="279"/>
            <ac:picMk id="4" creationId="{52D233D9-8BFF-404F-ADA2-550D611CF01A}"/>
          </ac:picMkLst>
        </pc:picChg>
        <pc:picChg chg="mod">
          <ac:chgData name="최 민혁" userId="35a70b831db1ffe6" providerId="LiveId" clId="{D3C1F73B-D6BA-4FCB-A258-33963C099A40}" dt="2021-11-29T10:26:51.940" v="858" actId="1076"/>
          <ac:picMkLst>
            <pc:docMk/>
            <pc:sldMk cId="197151125" sldId="279"/>
            <ac:picMk id="5" creationId="{737BD61D-241D-431F-8A06-D9DCE58B2484}"/>
          </ac:picMkLst>
        </pc:picChg>
        <pc:picChg chg="mod">
          <ac:chgData name="최 민혁" userId="35a70b831db1ffe6" providerId="LiveId" clId="{D3C1F73B-D6BA-4FCB-A258-33963C099A40}" dt="2021-11-29T10:28:00.600" v="870" actId="14100"/>
          <ac:picMkLst>
            <pc:docMk/>
            <pc:sldMk cId="197151125" sldId="279"/>
            <ac:picMk id="6" creationId="{C544F2D7-F1AA-4C84-AA49-2461E2824A6E}"/>
          </ac:picMkLst>
        </pc:picChg>
        <pc:picChg chg="mod">
          <ac:chgData name="최 민혁" userId="35a70b831db1ffe6" providerId="LiveId" clId="{D3C1F73B-D6BA-4FCB-A258-33963C099A40}" dt="2021-11-29T10:28:00.600" v="870" actId="14100"/>
          <ac:picMkLst>
            <pc:docMk/>
            <pc:sldMk cId="197151125" sldId="279"/>
            <ac:picMk id="7" creationId="{93B9D234-5A8B-4048-A0E6-B30D59D03E96}"/>
          </ac:picMkLst>
        </pc:picChg>
        <pc:picChg chg="mod">
          <ac:chgData name="최 민혁" userId="35a70b831db1ffe6" providerId="LiveId" clId="{D3C1F73B-D6BA-4FCB-A258-33963C099A40}" dt="2021-11-29T10:26:54.368" v="859" actId="1076"/>
          <ac:picMkLst>
            <pc:docMk/>
            <pc:sldMk cId="197151125" sldId="279"/>
            <ac:picMk id="8" creationId="{C5FCB562-40A4-4D21-953D-99137B7C8889}"/>
          </ac:picMkLst>
        </pc:picChg>
        <pc:picChg chg="mod">
          <ac:chgData name="최 민혁" userId="35a70b831db1ffe6" providerId="LiveId" clId="{D3C1F73B-D6BA-4FCB-A258-33963C099A40}" dt="2021-11-29T10:28:00.600" v="870" actId="14100"/>
          <ac:picMkLst>
            <pc:docMk/>
            <pc:sldMk cId="197151125" sldId="279"/>
            <ac:picMk id="9" creationId="{E7526361-DC0B-45D3-B12F-39559F8CE2ED}"/>
          </ac:picMkLst>
        </pc:picChg>
        <pc:picChg chg="mod">
          <ac:chgData name="최 민혁" userId="35a70b831db1ffe6" providerId="LiveId" clId="{D3C1F73B-D6BA-4FCB-A258-33963C099A40}" dt="2021-11-29T10:27:06.872" v="863" actId="1076"/>
          <ac:picMkLst>
            <pc:docMk/>
            <pc:sldMk cId="197151125" sldId="279"/>
            <ac:picMk id="10" creationId="{EE268CE3-EA02-4454-A0B3-4AB63D06E7E0}"/>
          </ac:picMkLst>
        </pc:picChg>
        <pc:picChg chg="mod">
          <ac:chgData name="최 민혁" userId="35a70b831db1ffe6" providerId="LiveId" clId="{D3C1F73B-D6BA-4FCB-A258-33963C099A40}" dt="2021-11-29T10:27:12.807" v="864" actId="1076"/>
          <ac:picMkLst>
            <pc:docMk/>
            <pc:sldMk cId="197151125" sldId="279"/>
            <ac:picMk id="13" creationId="{7DACB7AA-39C8-4F2F-A7CA-5D4BCB807D3E}"/>
          </ac:picMkLst>
        </pc:picChg>
      </pc:sldChg>
      <pc:sldChg chg="modSp mod">
        <pc:chgData name="최 민혁" userId="35a70b831db1ffe6" providerId="LiveId" clId="{D3C1F73B-D6BA-4FCB-A258-33963C099A40}" dt="2021-11-29T10:28:23.067" v="884" actId="1037"/>
        <pc:sldMkLst>
          <pc:docMk/>
          <pc:sldMk cId="1444398915" sldId="280"/>
        </pc:sldMkLst>
        <pc:spChg chg="mod">
          <ac:chgData name="최 민혁" userId="35a70b831db1ffe6" providerId="LiveId" clId="{D3C1F73B-D6BA-4FCB-A258-33963C099A40}" dt="2021-11-29T10:18:37.753" v="820" actId="1076"/>
          <ac:spMkLst>
            <pc:docMk/>
            <pc:sldMk cId="1444398915" sldId="280"/>
            <ac:spMk id="2" creationId="{EBB5E756-EB5B-4321-A31B-9BAB3C6423EB}"/>
          </ac:spMkLst>
        </pc:spChg>
        <pc:picChg chg="mod">
          <ac:chgData name="최 민혁" userId="35a70b831db1ffe6" providerId="LiveId" clId="{D3C1F73B-D6BA-4FCB-A258-33963C099A40}" dt="2021-11-29T10:28:23.067" v="884" actId="1037"/>
          <ac:picMkLst>
            <pc:docMk/>
            <pc:sldMk cId="1444398915" sldId="280"/>
            <ac:picMk id="7" creationId="{D4DFE825-C8E0-4FD0-B057-86B137147D5E}"/>
          </ac:picMkLst>
        </pc:picChg>
      </pc:sldChg>
      <pc:sldChg chg="modSp mod">
        <pc:chgData name="최 민혁" userId="35a70b831db1ffe6" providerId="LiveId" clId="{D3C1F73B-D6BA-4FCB-A258-33963C099A40}" dt="2021-11-29T10:29:28.945" v="908" actId="1076"/>
        <pc:sldMkLst>
          <pc:docMk/>
          <pc:sldMk cId="3444686288" sldId="281"/>
        </pc:sldMkLst>
        <pc:spChg chg="mod">
          <ac:chgData name="최 민혁" userId="35a70b831db1ffe6" providerId="LiveId" clId="{D3C1F73B-D6BA-4FCB-A258-33963C099A40}" dt="2021-11-29T10:18:27.478" v="818" actId="1076"/>
          <ac:spMkLst>
            <pc:docMk/>
            <pc:sldMk cId="3444686288" sldId="281"/>
            <ac:spMk id="2" creationId="{EBB5E756-EB5B-4321-A31B-9BAB3C6423EB}"/>
          </ac:spMkLst>
        </pc:spChg>
        <pc:picChg chg="mod">
          <ac:chgData name="최 민혁" userId="35a70b831db1ffe6" providerId="LiveId" clId="{D3C1F73B-D6BA-4FCB-A258-33963C099A40}" dt="2021-11-29T10:29:28.945" v="908" actId="1076"/>
          <ac:picMkLst>
            <pc:docMk/>
            <pc:sldMk cId="3444686288" sldId="281"/>
            <ac:picMk id="9" creationId="{453642FB-2D09-418B-B2F4-CCFAF359886A}"/>
          </ac:picMkLst>
        </pc:picChg>
      </pc:sldChg>
      <pc:sldChg chg="modSp mod">
        <pc:chgData name="최 민혁" userId="35a70b831db1ffe6" providerId="LiveId" clId="{D3C1F73B-D6BA-4FCB-A258-33963C099A40}" dt="2021-11-29T10:29:10.531" v="906" actId="14100"/>
        <pc:sldMkLst>
          <pc:docMk/>
          <pc:sldMk cId="1171323315" sldId="282"/>
        </pc:sldMkLst>
        <pc:spChg chg="mod">
          <ac:chgData name="최 민혁" userId="35a70b831db1ffe6" providerId="LiveId" clId="{D3C1F73B-D6BA-4FCB-A258-33963C099A40}" dt="2021-11-29T10:18:42.896" v="821" actId="1076"/>
          <ac:spMkLst>
            <pc:docMk/>
            <pc:sldMk cId="1171323315" sldId="282"/>
            <ac:spMk id="2" creationId="{EBB5E756-EB5B-4321-A31B-9BAB3C6423EB}"/>
          </ac:spMkLst>
        </pc:spChg>
        <pc:picChg chg="mod">
          <ac:chgData name="최 민혁" userId="35a70b831db1ffe6" providerId="LiveId" clId="{D3C1F73B-D6BA-4FCB-A258-33963C099A40}" dt="2021-11-29T10:29:10.531" v="906" actId="14100"/>
          <ac:picMkLst>
            <pc:docMk/>
            <pc:sldMk cId="1171323315" sldId="282"/>
            <ac:picMk id="4" creationId="{25CA7859-0C46-47DD-9166-15648C38A8A1}"/>
          </ac:picMkLst>
        </pc:picChg>
      </pc:sldChg>
      <pc:sldChg chg="modSp mod">
        <pc:chgData name="최 민혁" userId="35a70b831db1ffe6" providerId="LiveId" clId="{D3C1F73B-D6BA-4FCB-A258-33963C099A40}" dt="2021-11-29T10:28:52.169" v="903" actId="1076"/>
        <pc:sldMkLst>
          <pc:docMk/>
          <pc:sldMk cId="101551203" sldId="283"/>
        </pc:sldMkLst>
        <pc:spChg chg="mod">
          <ac:chgData name="최 민혁" userId="35a70b831db1ffe6" providerId="LiveId" clId="{D3C1F73B-D6BA-4FCB-A258-33963C099A40}" dt="2021-11-29T10:18:59.043" v="823" actId="1076"/>
          <ac:spMkLst>
            <pc:docMk/>
            <pc:sldMk cId="101551203" sldId="283"/>
            <ac:spMk id="2" creationId="{EBB5E756-EB5B-4321-A31B-9BAB3C6423EB}"/>
          </ac:spMkLst>
        </pc:spChg>
        <pc:picChg chg="mod">
          <ac:chgData name="최 민혁" userId="35a70b831db1ffe6" providerId="LiveId" clId="{D3C1F73B-D6BA-4FCB-A258-33963C099A40}" dt="2021-11-29T10:28:52.169" v="903" actId="1076"/>
          <ac:picMkLst>
            <pc:docMk/>
            <pc:sldMk cId="101551203" sldId="283"/>
            <ac:picMk id="5" creationId="{D7752A38-BCB2-40A2-A181-9892CD0D0E0D}"/>
          </ac:picMkLst>
        </pc:picChg>
      </pc:sldChg>
      <pc:sldChg chg="addSp delSp modSp mod">
        <pc:chgData name="최 민혁" userId="35a70b831db1ffe6" providerId="LiveId" clId="{D3C1F73B-D6BA-4FCB-A258-33963C099A40}" dt="2021-11-29T11:18:45.720" v="1945" actId="20577"/>
        <pc:sldMkLst>
          <pc:docMk/>
          <pc:sldMk cId="375723365" sldId="284"/>
        </pc:sldMkLst>
        <pc:spChg chg="mod">
          <ac:chgData name="최 민혁" userId="35a70b831db1ffe6" providerId="LiveId" clId="{D3C1F73B-D6BA-4FCB-A258-33963C099A40}" dt="2021-11-29T11:18:45.720" v="1945" actId="20577"/>
          <ac:spMkLst>
            <pc:docMk/>
            <pc:sldMk cId="375723365" sldId="284"/>
            <ac:spMk id="2" creationId="{FB53CFA1-375A-4312-9372-A775C6EF9F4E}"/>
          </ac:spMkLst>
        </pc:spChg>
        <pc:spChg chg="add del mod">
          <ac:chgData name="최 민혁" userId="35a70b831db1ffe6" providerId="LiveId" clId="{D3C1F73B-D6BA-4FCB-A258-33963C099A40}" dt="2021-11-29T10:43:01.591" v="959" actId="21"/>
          <ac:spMkLst>
            <pc:docMk/>
            <pc:sldMk cId="375723365" sldId="284"/>
            <ac:spMk id="4" creationId="{394A4CC9-EF05-4E89-8C84-91ED7A2DEE3C}"/>
          </ac:spMkLst>
        </pc:spChg>
        <pc:spChg chg="add del mod">
          <ac:chgData name="최 민혁" userId="35a70b831db1ffe6" providerId="LiveId" clId="{D3C1F73B-D6BA-4FCB-A258-33963C099A40}" dt="2021-11-29T10:43:01.591" v="959" actId="21"/>
          <ac:spMkLst>
            <pc:docMk/>
            <pc:sldMk cId="375723365" sldId="284"/>
            <ac:spMk id="12" creationId="{3B08FE7E-CD97-4FE2-B548-F8B64A661F03}"/>
          </ac:spMkLst>
        </pc:spChg>
      </pc:sldChg>
      <pc:sldChg chg="modSp mod">
        <pc:chgData name="최 민혁" userId="35a70b831db1ffe6" providerId="LiveId" clId="{D3C1F73B-D6BA-4FCB-A258-33963C099A40}" dt="2021-11-29T11:18:50.998" v="1948" actId="20577"/>
        <pc:sldMkLst>
          <pc:docMk/>
          <pc:sldMk cId="1462471483" sldId="285"/>
        </pc:sldMkLst>
        <pc:spChg chg="mod">
          <ac:chgData name="최 민혁" userId="35a70b831db1ffe6" providerId="LiveId" clId="{D3C1F73B-D6BA-4FCB-A258-33963C099A40}" dt="2021-11-29T11:18:50.998" v="1948" actId="20577"/>
          <ac:spMkLst>
            <pc:docMk/>
            <pc:sldMk cId="1462471483" sldId="285"/>
            <ac:spMk id="2" creationId="{E12926E0-F657-4D2E-B684-CA7993387093}"/>
          </ac:spMkLst>
        </pc:spChg>
        <pc:spChg chg="mod">
          <ac:chgData name="최 민혁" userId="35a70b831db1ffe6" providerId="LiveId" clId="{D3C1F73B-D6BA-4FCB-A258-33963C099A40}" dt="2021-11-29T10:14:54.984" v="782" actId="1076"/>
          <ac:spMkLst>
            <pc:docMk/>
            <pc:sldMk cId="1462471483" sldId="285"/>
            <ac:spMk id="5" creationId="{2F5DC372-B496-46F1-B7F3-684BB2B05D3C}"/>
          </ac:spMkLst>
        </pc:spChg>
      </pc:sldChg>
      <pc:sldChg chg="modSp mod">
        <pc:chgData name="최 민혁" userId="35a70b831db1ffe6" providerId="LiveId" clId="{D3C1F73B-D6BA-4FCB-A258-33963C099A40}" dt="2021-11-29T11:18:54.832" v="1951" actId="20577"/>
        <pc:sldMkLst>
          <pc:docMk/>
          <pc:sldMk cId="1171876371" sldId="286"/>
        </pc:sldMkLst>
        <pc:spChg chg="mod">
          <ac:chgData name="최 민혁" userId="35a70b831db1ffe6" providerId="LiveId" clId="{D3C1F73B-D6BA-4FCB-A258-33963C099A40}" dt="2021-11-29T11:18:54.832" v="1951" actId="20577"/>
          <ac:spMkLst>
            <pc:docMk/>
            <pc:sldMk cId="1171876371" sldId="286"/>
            <ac:spMk id="2" creationId="{963A4513-42E6-40D5-B16C-2B394BE6F1EF}"/>
          </ac:spMkLst>
        </pc:spChg>
        <pc:spChg chg="mod">
          <ac:chgData name="최 민혁" userId="35a70b831db1ffe6" providerId="LiveId" clId="{D3C1F73B-D6BA-4FCB-A258-33963C099A40}" dt="2021-11-29T10:15:07.050" v="784" actId="1076"/>
          <ac:spMkLst>
            <pc:docMk/>
            <pc:sldMk cId="1171876371" sldId="286"/>
            <ac:spMk id="8" creationId="{E834B732-2A0A-4623-9E78-B9C0E09059D7}"/>
          </ac:spMkLst>
        </pc:spChg>
      </pc:sldChg>
      <pc:sldChg chg="modSp mod">
        <pc:chgData name="최 민혁" userId="35a70b831db1ffe6" providerId="LiveId" clId="{D3C1F73B-D6BA-4FCB-A258-33963C099A40}" dt="2021-11-29T11:18:59.289" v="1954" actId="20577"/>
        <pc:sldMkLst>
          <pc:docMk/>
          <pc:sldMk cId="2062512398" sldId="287"/>
        </pc:sldMkLst>
        <pc:spChg chg="mod">
          <ac:chgData name="최 민혁" userId="35a70b831db1ffe6" providerId="LiveId" clId="{D3C1F73B-D6BA-4FCB-A258-33963C099A40}" dt="2021-11-29T11:18:59.289" v="1954" actId="20577"/>
          <ac:spMkLst>
            <pc:docMk/>
            <pc:sldMk cId="2062512398" sldId="287"/>
            <ac:spMk id="2" creationId="{FE7903D0-28B1-47AE-A789-E0A619A7B422}"/>
          </ac:spMkLst>
        </pc:spChg>
        <pc:spChg chg="mod">
          <ac:chgData name="최 민혁" userId="35a70b831db1ffe6" providerId="LiveId" clId="{D3C1F73B-D6BA-4FCB-A258-33963C099A40}" dt="2021-11-29T10:15:20.955" v="786" actId="1076"/>
          <ac:spMkLst>
            <pc:docMk/>
            <pc:sldMk cId="2062512398" sldId="287"/>
            <ac:spMk id="8" creationId="{EF25EFBD-E06E-42B4-B135-4C91CCCC75D5}"/>
          </ac:spMkLst>
        </pc:spChg>
      </pc:sldChg>
      <pc:sldChg chg="modSp mod">
        <pc:chgData name="최 민혁" userId="35a70b831db1ffe6" providerId="LiveId" clId="{D3C1F73B-D6BA-4FCB-A258-33963C099A40}" dt="2021-11-29T11:20:21.903" v="1965" actId="14100"/>
        <pc:sldMkLst>
          <pc:docMk/>
          <pc:sldMk cId="3199994581" sldId="288"/>
        </pc:sldMkLst>
        <pc:spChg chg="mod">
          <ac:chgData name="최 민혁" userId="35a70b831db1ffe6" providerId="LiveId" clId="{D3C1F73B-D6BA-4FCB-A258-33963C099A40}" dt="2021-11-29T11:19:45.462" v="1961" actId="1076"/>
          <ac:spMkLst>
            <pc:docMk/>
            <pc:sldMk cId="3199994581" sldId="288"/>
            <ac:spMk id="2" creationId="{82EDF7C2-A014-4E10-BB30-C04E22E52F46}"/>
          </ac:spMkLst>
        </pc:spChg>
        <pc:spChg chg="mod">
          <ac:chgData name="최 민혁" userId="35a70b831db1ffe6" providerId="LiveId" clId="{D3C1F73B-D6BA-4FCB-A258-33963C099A40}" dt="2021-11-29T11:19:58.287" v="1962" actId="1076"/>
          <ac:spMkLst>
            <pc:docMk/>
            <pc:sldMk cId="3199994581" sldId="288"/>
            <ac:spMk id="4" creationId="{1AFA6319-C827-465D-9C1D-C61F70342F76}"/>
          </ac:spMkLst>
        </pc:spChg>
        <pc:picChg chg="mod">
          <ac:chgData name="최 민혁" userId="35a70b831db1ffe6" providerId="LiveId" clId="{D3C1F73B-D6BA-4FCB-A258-33963C099A40}" dt="2021-11-29T11:20:21.903" v="1965" actId="14100"/>
          <ac:picMkLst>
            <pc:docMk/>
            <pc:sldMk cId="3199994581" sldId="288"/>
            <ac:picMk id="6" creationId="{77FBECFF-765E-48D1-AE91-A7D36E797F45}"/>
          </ac:picMkLst>
        </pc:picChg>
      </pc:sldChg>
      <pc:sldChg chg="modSp mod">
        <pc:chgData name="최 민혁" userId="35a70b831db1ffe6" providerId="LiveId" clId="{D3C1F73B-D6BA-4FCB-A258-33963C099A40}" dt="2021-11-29T11:18:37.886" v="1942" actId="1076"/>
        <pc:sldMkLst>
          <pc:docMk/>
          <pc:sldMk cId="37319976" sldId="289"/>
        </pc:sldMkLst>
        <pc:spChg chg="mod">
          <ac:chgData name="최 민혁" userId="35a70b831db1ffe6" providerId="LiveId" clId="{D3C1F73B-D6BA-4FCB-A258-33963C099A40}" dt="2021-11-29T11:18:37.886" v="1942" actId="1076"/>
          <ac:spMkLst>
            <pc:docMk/>
            <pc:sldMk cId="37319976" sldId="289"/>
            <ac:spMk id="2" creationId="{8197E3E5-040E-4183-AB02-2A5F56210543}"/>
          </ac:spMkLst>
        </pc:spChg>
      </pc:sldChg>
      <pc:sldChg chg="new del">
        <pc:chgData name="최 민혁" userId="35a70b831db1ffe6" providerId="LiveId" clId="{D3C1F73B-D6BA-4FCB-A258-33963C099A40}" dt="2021-11-29T11:23:36.410" v="1975" actId="47"/>
        <pc:sldMkLst>
          <pc:docMk/>
          <pc:sldMk cId="1143990761" sldId="294"/>
        </pc:sldMkLst>
      </pc:sldChg>
      <pc:sldChg chg="addSp delSp modSp add mod">
        <pc:chgData name="최 민혁" userId="35a70b831db1ffe6" providerId="LiveId" clId="{D3C1F73B-D6BA-4FCB-A258-33963C099A40}" dt="2021-11-29T12:22:39.965" v="2653" actId="1076"/>
        <pc:sldMkLst>
          <pc:docMk/>
          <pc:sldMk cId="2420699015" sldId="295"/>
        </pc:sldMkLst>
        <pc:spChg chg="mod">
          <ac:chgData name="최 민혁" userId="35a70b831db1ffe6" providerId="LiveId" clId="{D3C1F73B-D6BA-4FCB-A258-33963C099A40}" dt="2021-11-29T11:27:52.918" v="2284" actId="20577"/>
          <ac:spMkLst>
            <pc:docMk/>
            <pc:sldMk cId="2420699015" sldId="295"/>
            <ac:spMk id="2" creationId="{82EDF7C2-A014-4E10-BB30-C04E22E52F46}"/>
          </ac:spMkLst>
        </pc:spChg>
        <pc:spChg chg="del">
          <ac:chgData name="최 민혁" userId="35a70b831db1ffe6" providerId="LiveId" clId="{D3C1F73B-D6BA-4FCB-A258-33963C099A40}" dt="2021-11-29T11:23:56.562" v="1989" actId="478"/>
          <ac:spMkLst>
            <pc:docMk/>
            <pc:sldMk cId="2420699015" sldId="295"/>
            <ac:spMk id="4" creationId="{1AFA6319-C827-465D-9C1D-C61F70342F76}"/>
          </ac:spMkLst>
        </pc:spChg>
        <pc:spChg chg="add del mod">
          <ac:chgData name="최 민혁" userId="35a70b831db1ffe6" providerId="LiveId" clId="{D3C1F73B-D6BA-4FCB-A258-33963C099A40}" dt="2021-11-29T12:22:29.668" v="2651" actId="478"/>
          <ac:spMkLst>
            <pc:docMk/>
            <pc:sldMk cId="2420699015" sldId="295"/>
            <ac:spMk id="5" creationId="{26A604B6-486F-41F3-A961-85991BB3585D}"/>
          </ac:spMkLst>
        </pc:spChg>
        <pc:spChg chg="add del mod">
          <ac:chgData name="최 민혁" userId="35a70b831db1ffe6" providerId="LiveId" clId="{D3C1F73B-D6BA-4FCB-A258-33963C099A40}" dt="2021-11-29T11:24:00.540" v="1990" actId="478"/>
          <ac:spMkLst>
            <pc:docMk/>
            <pc:sldMk cId="2420699015" sldId="295"/>
            <ac:spMk id="8" creationId="{18F1B0E5-B983-4CAC-8517-8335BAC6E476}"/>
          </ac:spMkLst>
        </pc:spChg>
        <pc:spChg chg="add mod">
          <ac:chgData name="최 민혁" userId="35a70b831db1ffe6" providerId="LiveId" clId="{D3C1F73B-D6BA-4FCB-A258-33963C099A40}" dt="2021-11-29T12:22:39.965" v="2653" actId="1076"/>
          <ac:spMkLst>
            <pc:docMk/>
            <pc:sldMk cId="2420699015" sldId="295"/>
            <ac:spMk id="9" creationId="{35164AD8-0572-4BAF-88DF-32F1C7890ECA}"/>
          </ac:spMkLst>
        </pc:spChg>
        <pc:spChg chg="add del mod">
          <ac:chgData name="최 민혁" userId="35a70b831db1ffe6" providerId="LiveId" clId="{D3C1F73B-D6BA-4FCB-A258-33963C099A40}" dt="2021-11-29T12:22:23.222" v="2629" actId="478"/>
          <ac:spMkLst>
            <pc:docMk/>
            <pc:sldMk cId="2420699015" sldId="295"/>
            <ac:spMk id="11" creationId="{CCE1A508-D292-4F1F-BA7F-75C0A39C870E}"/>
          </ac:spMkLst>
        </pc:spChg>
        <pc:spChg chg="add del mod">
          <ac:chgData name="최 민혁" userId="35a70b831db1ffe6" providerId="LiveId" clId="{D3C1F73B-D6BA-4FCB-A258-33963C099A40}" dt="2021-11-29T12:22:31.565" v="2652" actId="478"/>
          <ac:spMkLst>
            <pc:docMk/>
            <pc:sldMk cId="2420699015" sldId="295"/>
            <ac:spMk id="13" creationId="{B186AF3A-10D4-4899-9283-3F93891B7379}"/>
          </ac:spMkLst>
        </pc:spChg>
        <pc:picChg chg="del">
          <ac:chgData name="최 민혁" userId="35a70b831db1ffe6" providerId="LiveId" clId="{D3C1F73B-D6BA-4FCB-A258-33963C099A40}" dt="2021-11-29T11:23:53.597" v="1988" actId="478"/>
          <ac:picMkLst>
            <pc:docMk/>
            <pc:sldMk cId="2420699015" sldId="295"/>
            <ac:picMk id="6" creationId="{77FBECFF-765E-48D1-AE91-A7D36E797F45}"/>
          </ac:picMkLst>
        </pc:picChg>
      </pc:sldChg>
      <pc:sldChg chg="delSp modSp add mod modNotesTx">
        <pc:chgData name="최 민혁" userId="35a70b831db1ffe6" providerId="LiveId" clId="{D3C1F73B-D6BA-4FCB-A258-33963C099A40}" dt="2021-11-29T12:27:42.181" v="2703" actId="6549"/>
        <pc:sldMkLst>
          <pc:docMk/>
          <pc:sldMk cId="2652121174" sldId="296"/>
        </pc:sldMkLst>
        <pc:grpChg chg="del">
          <ac:chgData name="최 민혁" userId="35a70b831db1ffe6" providerId="LiveId" clId="{D3C1F73B-D6BA-4FCB-A258-33963C099A40}" dt="2021-11-29T11:47:50.193" v="2365" actId="478"/>
          <ac:grpSpMkLst>
            <pc:docMk/>
            <pc:sldMk cId="2652121174" sldId="296"/>
            <ac:grpSpMk id="9" creationId="{4DE109E4-2B86-48C3-9E3B-476AEEE0982C}"/>
          </ac:grpSpMkLst>
        </pc:grpChg>
        <pc:picChg chg="mod">
          <ac:chgData name="최 민혁" userId="35a70b831db1ffe6" providerId="LiveId" clId="{D3C1F73B-D6BA-4FCB-A258-33963C099A40}" dt="2021-11-29T11:48:47.445" v="2377" actId="1036"/>
          <ac:picMkLst>
            <pc:docMk/>
            <pc:sldMk cId="2652121174" sldId="296"/>
            <ac:picMk id="10" creationId="{3653D6A9-2E41-4080-A3D9-0649BD34354F}"/>
          </ac:picMkLst>
        </pc:picChg>
        <pc:picChg chg="del">
          <ac:chgData name="최 민혁" userId="35a70b831db1ffe6" providerId="LiveId" clId="{D3C1F73B-D6BA-4FCB-A258-33963C099A40}" dt="2021-11-29T11:47:50.193" v="2365" actId="478"/>
          <ac:picMkLst>
            <pc:docMk/>
            <pc:sldMk cId="2652121174" sldId="296"/>
            <ac:picMk id="11" creationId="{368D6F09-466A-427C-9318-D14858D3ED8F}"/>
          </ac:picMkLst>
        </pc:picChg>
      </pc:sldChg>
      <pc:sldChg chg="addSp delSp modSp new del mod setBg">
        <pc:chgData name="최 민혁" userId="35a70b831db1ffe6" providerId="LiveId" clId="{D3C1F73B-D6BA-4FCB-A258-33963C099A40}" dt="2021-11-29T11:47:43.307" v="2363" actId="47"/>
        <pc:sldMkLst>
          <pc:docMk/>
          <pc:sldMk cId="3999702315" sldId="296"/>
        </pc:sldMkLst>
        <pc:spChg chg="del">
          <ac:chgData name="최 민혁" userId="35a70b831db1ffe6" providerId="LiveId" clId="{D3C1F73B-D6BA-4FCB-A258-33963C099A40}" dt="2021-11-29T11:30:03.798" v="2306" actId="478"/>
          <ac:spMkLst>
            <pc:docMk/>
            <pc:sldMk cId="3999702315" sldId="296"/>
            <ac:spMk id="2" creationId="{C607A063-3B14-4D18-A4DD-E61F84C0AC2A}"/>
          </ac:spMkLst>
        </pc:spChg>
        <pc:spChg chg="del">
          <ac:chgData name="최 민혁" userId="35a70b831db1ffe6" providerId="LiveId" clId="{D3C1F73B-D6BA-4FCB-A258-33963C099A40}" dt="2021-11-29T11:30:03.798" v="2306" actId="478"/>
          <ac:spMkLst>
            <pc:docMk/>
            <pc:sldMk cId="3999702315" sldId="296"/>
            <ac:spMk id="3" creationId="{5AF6A3F8-C85D-4F03-A3CD-A58C0017C232}"/>
          </ac:spMkLst>
        </pc:spChg>
        <pc:spChg chg="del">
          <ac:chgData name="최 민혁" userId="35a70b831db1ffe6" providerId="LiveId" clId="{D3C1F73B-D6BA-4FCB-A258-33963C099A40}" dt="2021-11-29T11:30:03.798" v="2306" actId="478"/>
          <ac:spMkLst>
            <pc:docMk/>
            <pc:sldMk cId="3999702315" sldId="296"/>
            <ac:spMk id="4" creationId="{730A2E2C-C938-485E-B040-FEC3CC57E58B}"/>
          </ac:spMkLst>
        </pc:spChg>
        <pc:spChg chg="add del">
          <ac:chgData name="최 민혁" userId="35a70b831db1ffe6" providerId="LiveId" clId="{D3C1F73B-D6BA-4FCB-A258-33963C099A40}" dt="2021-11-29T11:39:18.284" v="2342" actId="26606"/>
          <ac:spMkLst>
            <pc:docMk/>
            <pc:sldMk cId="3999702315" sldId="296"/>
            <ac:spMk id="79" creationId="{9A72E43A-2FC3-43A9-8E8E-0BF749E66E4F}"/>
          </ac:spMkLst>
        </pc:spChg>
        <pc:picChg chg="add del mod ord">
          <ac:chgData name="최 민혁" userId="35a70b831db1ffe6" providerId="LiveId" clId="{D3C1F73B-D6BA-4FCB-A258-33963C099A40}" dt="2021-11-29T11:41:50.389" v="2353" actId="21"/>
          <ac:picMkLst>
            <pc:docMk/>
            <pc:sldMk cId="3999702315" sldId="296"/>
            <ac:picMk id="11" creationId="{F8A887F4-EFA9-4ABA-A8B6-CA579DA3C4A4}"/>
          </ac:picMkLst>
        </pc:picChg>
        <pc:picChg chg="add mod ord">
          <ac:chgData name="최 민혁" userId="35a70b831db1ffe6" providerId="LiveId" clId="{D3C1F73B-D6BA-4FCB-A258-33963C099A40}" dt="2021-11-29T11:39:18.284" v="2342" actId="26606"/>
          <ac:picMkLst>
            <pc:docMk/>
            <pc:sldMk cId="3999702315" sldId="296"/>
            <ac:picMk id="1026" creationId="{59298029-8694-4DB7-8595-6B98B314CC95}"/>
          </ac:picMkLst>
        </pc:picChg>
        <pc:picChg chg="add mod ord">
          <ac:chgData name="최 민혁" userId="35a70b831db1ffe6" providerId="LiveId" clId="{D3C1F73B-D6BA-4FCB-A258-33963C099A40}" dt="2021-11-29T11:39:18.284" v="2342" actId="26606"/>
          <ac:picMkLst>
            <pc:docMk/>
            <pc:sldMk cId="3999702315" sldId="296"/>
            <ac:picMk id="1028" creationId="{4393B831-2A4B-4A81-8428-90926EB38CAC}"/>
          </ac:picMkLst>
        </pc:picChg>
        <pc:picChg chg="add mod ord">
          <ac:chgData name="최 민혁" userId="35a70b831db1ffe6" providerId="LiveId" clId="{D3C1F73B-D6BA-4FCB-A258-33963C099A40}" dt="2021-11-29T11:39:18.284" v="2342" actId="26606"/>
          <ac:picMkLst>
            <pc:docMk/>
            <pc:sldMk cId="3999702315" sldId="296"/>
            <ac:picMk id="1030" creationId="{48E869FD-2BB7-4829-BD03-76EA33BF1534}"/>
          </ac:picMkLst>
        </pc:picChg>
        <pc:picChg chg="add mod">
          <ac:chgData name="최 민혁" userId="35a70b831db1ffe6" providerId="LiveId" clId="{D3C1F73B-D6BA-4FCB-A258-33963C099A40}" dt="2021-11-29T11:39:18.284" v="2342" actId="26606"/>
          <ac:picMkLst>
            <pc:docMk/>
            <pc:sldMk cId="3999702315" sldId="296"/>
            <ac:picMk id="1032" creationId="{1456AFA5-3D86-4C1B-BC8D-EF82D8BD3873}"/>
          </ac:picMkLst>
        </pc:picChg>
        <pc:picChg chg="add mod">
          <ac:chgData name="최 민혁" userId="35a70b831db1ffe6" providerId="LiveId" clId="{D3C1F73B-D6BA-4FCB-A258-33963C099A40}" dt="2021-11-29T11:39:18.284" v="2342" actId="26606"/>
          <ac:picMkLst>
            <pc:docMk/>
            <pc:sldMk cId="3999702315" sldId="296"/>
            <ac:picMk id="1034" creationId="{E5620524-CB1E-417A-8131-6E790AFFB81A}"/>
          </ac:picMkLst>
        </pc:picChg>
      </pc:sldChg>
      <pc:sldChg chg="addSp delSp modSp new del mod setBg">
        <pc:chgData name="최 민혁" userId="35a70b831db1ffe6" providerId="LiveId" clId="{D3C1F73B-D6BA-4FCB-A258-33963C099A40}" dt="2021-11-29T13:00:11.592" v="2721" actId="47"/>
        <pc:sldMkLst>
          <pc:docMk/>
          <pc:sldMk cId="2615221662" sldId="297"/>
        </pc:sldMkLst>
        <pc:spChg chg="del">
          <ac:chgData name="최 민혁" userId="35a70b831db1ffe6" providerId="LiveId" clId="{D3C1F73B-D6BA-4FCB-A258-33963C099A40}" dt="2021-11-29T12:49:12.690" v="2712" actId="478"/>
          <ac:spMkLst>
            <pc:docMk/>
            <pc:sldMk cId="2615221662" sldId="297"/>
            <ac:spMk id="2" creationId="{9A813667-59FB-4514-B639-27681AAFF2C2}"/>
          </ac:spMkLst>
        </pc:spChg>
        <pc:spChg chg="del">
          <ac:chgData name="최 민혁" userId="35a70b831db1ffe6" providerId="LiveId" clId="{D3C1F73B-D6BA-4FCB-A258-33963C099A40}" dt="2021-11-29T12:49:12.690" v="2712" actId="478"/>
          <ac:spMkLst>
            <pc:docMk/>
            <pc:sldMk cId="2615221662" sldId="297"/>
            <ac:spMk id="3" creationId="{9C6FC18F-A7E2-4E54-B6D5-928DB866FCCD}"/>
          </ac:spMkLst>
        </pc:spChg>
        <pc:picChg chg="add del">
          <ac:chgData name="최 민혁" userId="35a70b831db1ffe6" providerId="LiveId" clId="{D3C1F73B-D6BA-4FCB-A258-33963C099A40}" dt="2021-11-29T12:49:23.012" v="2714" actId="478"/>
          <ac:picMkLst>
            <pc:docMk/>
            <pc:sldMk cId="2615221662" sldId="297"/>
            <ac:picMk id="5" creationId="{C10A12C3-CD28-4DFC-BEE6-84F4087885F6}"/>
          </ac:picMkLst>
        </pc:picChg>
        <pc:picChg chg="add mod">
          <ac:chgData name="최 민혁" userId="35a70b831db1ffe6" providerId="LiveId" clId="{D3C1F73B-D6BA-4FCB-A258-33963C099A40}" dt="2021-11-29T12:55:55.006" v="2716" actId="26606"/>
          <ac:picMkLst>
            <pc:docMk/>
            <pc:sldMk cId="2615221662" sldId="297"/>
            <ac:picMk id="7" creationId="{7F22DB91-389D-4790-ABD6-C527F8FA3C4D}"/>
          </ac:picMkLst>
        </pc:picChg>
      </pc:sldChg>
      <pc:sldChg chg="addSp delSp new del mod">
        <pc:chgData name="최 민혁" userId="35a70b831db1ffe6" providerId="LiveId" clId="{D3C1F73B-D6BA-4FCB-A258-33963C099A40}" dt="2021-11-29T11:53:44.960" v="2401" actId="680"/>
        <pc:sldMkLst>
          <pc:docMk/>
          <pc:sldMk cId="4167727202" sldId="297"/>
        </pc:sldMkLst>
        <pc:spChg chg="add del">
          <ac:chgData name="최 민혁" userId="35a70b831db1ffe6" providerId="LiveId" clId="{D3C1F73B-D6BA-4FCB-A258-33963C099A40}" dt="2021-11-29T11:53:44.489" v="2400" actId="22"/>
          <ac:spMkLst>
            <pc:docMk/>
            <pc:sldMk cId="4167727202" sldId="297"/>
            <ac:spMk id="5" creationId="{3AD84E3F-3E95-4B6A-8D58-90E32F925D73}"/>
          </ac:spMkLst>
        </pc:spChg>
      </pc:sldChg>
      <pc:sldChg chg="addSp delSp new mod">
        <pc:chgData name="최 민혁" userId="35a70b831db1ffe6" providerId="LiveId" clId="{D3C1F73B-D6BA-4FCB-A258-33963C099A40}" dt="2021-11-29T13:00:06.528" v="2719"/>
        <pc:sldMkLst>
          <pc:docMk/>
          <pc:sldMk cId="3742471171" sldId="298"/>
        </pc:sldMkLst>
        <pc:spChg chg="del">
          <ac:chgData name="최 민혁" userId="35a70b831db1ffe6" providerId="LiveId" clId="{D3C1F73B-D6BA-4FCB-A258-33963C099A40}" dt="2021-11-29T13:00:05.591" v="2718" actId="478"/>
          <ac:spMkLst>
            <pc:docMk/>
            <pc:sldMk cId="3742471171" sldId="298"/>
            <ac:spMk id="2" creationId="{CB41D88E-48C3-45DA-9BB8-9D7B7F52C42E}"/>
          </ac:spMkLst>
        </pc:spChg>
        <pc:spChg chg="del">
          <ac:chgData name="최 민혁" userId="35a70b831db1ffe6" providerId="LiveId" clId="{D3C1F73B-D6BA-4FCB-A258-33963C099A40}" dt="2021-11-29T13:00:05.591" v="2718" actId="478"/>
          <ac:spMkLst>
            <pc:docMk/>
            <pc:sldMk cId="3742471171" sldId="298"/>
            <ac:spMk id="3" creationId="{2A5C40C3-6A02-4BBB-B6A1-3343F892D809}"/>
          </ac:spMkLst>
        </pc:spChg>
        <pc:picChg chg="add">
          <ac:chgData name="최 민혁" userId="35a70b831db1ffe6" providerId="LiveId" clId="{D3C1F73B-D6BA-4FCB-A258-33963C099A40}" dt="2021-11-29T13:00:06.528" v="2719"/>
          <ac:picMkLst>
            <pc:docMk/>
            <pc:sldMk cId="3742471171" sldId="298"/>
            <ac:picMk id="2050" creationId="{AE4475F4-5935-42DD-8965-E6A75351EFFC}"/>
          </ac:picMkLst>
        </pc:picChg>
      </pc:sldChg>
      <pc:sldChg chg="addSp delSp modSp new mod">
        <pc:chgData name="최 민혁" userId="35a70b831db1ffe6" providerId="LiveId" clId="{D3C1F73B-D6BA-4FCB-A258-33963C099A40}" dt="2021-11-29T13:03:52.428" v="2843" actId="20577"/>
        <pc:sldMkLst>
          <pc:docMk/>
          <pc:sldMk cId="1406327712" sldId="299"/>
        </pc:sldMkLst>
        <pc:spChg chg="del">
          <ac:chgData name="최 민혁" userId="35a70b831db1ffe6" providerId="LiveId" clId="{D3C1F73B-D6BA-4FCB-A258-33963C099A40}" dt="2021-11-29T13:01:20.256" v="2722" actId="478"/>
          <ac:spMkLst>
            <pc:docMk/>
            <pc:sldMk cId="1406327712" sldId="299"/>
            <ac:spMk id="2" creationId="{0A6483E2-F7DD-4BDF-B4BE-BCB2DF519960}"/>
          </ac:spMkLst>
        </pc:spChg>
        <pc:spChg chg="del">
          <ac:chgData name="최 민혁" userId="35a70b831db1ffe6" providerId="LiveId" clId="{D3C1F73B-D6BA-4FCB-A258-33963C099A40}" dt="2021-11-29T13:01:20.256" v="2722" actId="478"/>
          <ac:spMkLst>
            <pc:docMk/>
            <pc:sldMk cId="1406327712" sldId="299"/>
            <ac:spMk id="3" creationId="{B57766E1-31A5-41D6-BBF7-84064FDAD3F4}"/>
          </ac:spMkLst>
        </pc:spChg>
        <pc:spChg chg="add mod">
          <ac:chgData name="최 민혁" userId="35a70b831db1ffe6" providerId="LiveId" clId="{D3C1F73B-D6BA-4FCB-A258-33963C099A40}" dt="2021-11-29T13:03:52.428" v="2843" actId="20577"/>
          <ac:spMkLst>
            <pc:docMk/>
            <pc:sldMk cId="1406327712" sldId="299"/>
            <ac:spMk id="4" creationId="{0792491E-3A9C-4F6C-BFB8-676619B20C24}"/>
          </ac:spMkLst>
        </pc:spChg>
        <pc:picChg chg="add mod">
          <ac:chgData name="최 민혁" userId="35a70b831db1ffe6" providerId="LiveId" clId="{D3C1F73B-D6BA-4FCB-A258-33963C099A40}" dt="2021-11-29T13:01:25.096" v="2724" actId="14100"/>
          <ac:picMkLst>
            <pc:docMk/>
            <pc:sldMk cId="1406327712" sldId="299"/>
            <ac:picMk id="4098" creationId="{188B7DC3-2C6A-46D6-B1C7-C4D77E546DDE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917625-FB64-4764-B49A-94D2F8BE13CB}" type="datetimeFigureOut">
              <a:rPr lang="ko-KR" altLang="en-US" smtClean="0"/>
              <a:t>2021-11-29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6FDD07-2425-47A0-A2B6-E0C5E31BAB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6237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운동 횟수 적절하다고 볼 수 있음</a:t>
            </a:r>
            <a:endParaRPr lang="en-US" altLang="ko-KR" dirty="0"/>
          </a:p>
          <a:p>
            <a:r>
              <a:rPr lang="ko-KR" altLang="en-US" dirty="0"/>
              <a:t>한 번 운동하면 오래 운동하지 않음 </a:t>
            </a:r>
            <a:r>
              <a:rPr lang="en-US" altLang="ko-KR" dirty="0"/>
              <a:t>+ </a:t>
            </a:r>
            <a:r>
              <a:rPr lang="ko-KR" altLang="en-US" dirty="0"/>
              <a:t>시간 </a:t>
            </a:r>
            <a:r>
              <a:rPr lang="ko-KR" altLang="en-US" dirty="0" err="1"/>
              <a:t>부족해서랑</a:t>
            </a:r>
            <a:r>
              <a:rPr lang="ko-KR" altLang="en-US" dirty="0"/>
              <a:t> 연계하면 </a:t>
            </a:r>
            <a:r>
              <a:rPr lang="en-US" altLang="ko-KR" dirty="0"/>
              <a:t>= </a:t>
            </a:r>
            <a:r>
              <a:rPr lang="ko-KR" altLang="en-US" dirty="0"/>
              <a:t>운동할 시간적 여유가 없음 </a:t>
            </a:r>
            <a:r>
              <a:rPr lang="en-US" altLang="ko-KR" dirty="0"/>
              <a:t>=&gt; </a:t>
            </a:r>
            <a:r>
              <a:rPr lang="ko-KR" altLang="en-US" dirty="0"/>
              <a:t>가성비 좋게 </a:t>
            </a:r>
            <a:endParaRPr lang="en-US" altLang="ko-KR" dirty="0"/>
          </a:p>
          <a:p>
            <a:r>
              <a:rPr lang="ko-KR" altLang="en-US" dirty="0"/>
              <a:t>선호 운동은 </a:t>
            </a:r>
            <a:r>
              <a:rPr lang="ko-KR" altLang="en-US" dirty="0" err="1"/>
              <a:t>유산소랑</a:t>
            </a:r>
            <a:r>
              <a:rPr lang="ko-KR" altLang="en-US" dirty="0"/>
              <a:t> 웨이트 </a:t>
            </a:r>
            <a:r>
              <a:rPr lang="en-US" altLang="ko-KR" dirty="0"/>
              <a:t>1</a:t>
            </a:r>
            <a:r>
              <a:rPr lang="ko-KR" altLang="en-US" dirty="0"/>
              <a:t>등 </a:t>
            </a:r>
            <a:r>
              <a:rPr lang="en-US" altLang="ko-KR" dirty="0"/>
              <a:t>+ </a:t>
            </a:r>
            <a:r>
              <a:rPr lang="ko-KR" altLang="en-US" dirty="0"/>
              <a:t>운동 목적 건강 몸매 </a:t>
            </a:r>
            <a:r>
              <a:rPr lang="en-US" altLang="ko-KR" dirty="0"/>
              <a:t>=&gt; </a:t>
            </a:r>
            <a:r>
              <a:rPr lang="ko-KR" altLang="en-US" dirty="0"/>
              <a:t>건강 위해서 운동 </a:t>
            </a:r>
            <a:r>
              <a:rPr lang="en-US" altLang="ko-KR" dirty="0"/>
              <a:t>+ </a:t>
            </a:r>
            <a:r>
              <a:rPr lang="ko-KR" altLang="en-US" dirty="0"/>
              <a:t>가성비 </a:t>
            </a:r>
            <a:r>
              <a:rPr lang="en-US" altLang="ko-KR" dirty="0"/>
              <a:t>(</a:t>
            </a:r>
            <a:r>
              <a:rPr lang="ko-KR" altLang="en-US" dirty="0"/>
              <a:t>구기종목</a:t>
            </a:r>
            <a:r>
              <a:rPr lang="en-US" altLang="ko-KR" dirty="0"/>
              <a:t>, </a:t>
            </a:r>
            <a:r>
              <a:rPr lang="ko-KR" altLang="en-US" dirty="0"/>
              <a:t>재미는</a:t>
            </a:r>
            <a:r>
              <a:rPr lang="en-US" altLang="ko-KR" dirty="0"/>
              <a:t>) </a:t>
            </a:r>
            <a:r>
              <a:rPr lang="ko-KR" altLang="en-US" dirty="0"/>
              <a:t>번외로 침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6FDD07-2425-47A0-A2B6-E0C5E31BAB9E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78553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현재 운동 관련 어플리케이션은 올바른 자세를 화면으로 보여주거나 시뮬레이션을 통해 보여주는 정도에서 그친다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하지만 운동에 익숙한 사용자들은 이를 잘 파악하지만 운동에 익숙하지 않은 사용자들은 시뮬레이션을 보거나 글을 읽음으로써 자신의 자세를 확인하기 어렵다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또한 같은 운동이라도 목적에 따라 운동 방법이 다양한데 이를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획일화하여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사용자들에게 제공하여 효율적인 운동에 어려움이 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이에 본 프로젝트에서 운동 방법에 따른 자신의 자세를 올바른 자세와 비교하여 그 차이를 사용자들에게 보여주고 피드백을 제공하여 올바른 자세로 운동할 수 있는 시스템을 제안한다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6FDD07-2425-47A0-A2B6-E0C5E31BAB9E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26621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dirty="0">
                <a:effectLst/>
              </a:rPr>
              <a:t>사용자별 </a:t>
            </a:r>
            <a:r>
              <a:rPr lang="en-US" altLang="ko-KR" dirty="0">
                <a:effectLst/>
              </a:rPr>
              <a:t>DB</a:t>
            </a:r>
            <a:r>
              <a:rPr lang="ko-KR" altLang="en-US" dirty="0">
                <a:effectLst/>
              </a:rPr>
              <a:t>생성</a:t>
            </a: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사용자가 회원가입을 할 때 아이디 중복확인을 통해 아이디가 겹치지 않도록 확인하며 신체 정보를 확인하여 이후 서비스를 제공할 때 편의성을 제공한다</a:t>
            </a:r>
            <a:r>
              <a:rPr lang="en-US" altLang="ko-KR" sz="1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dirty="0">
              <a:effectLst/>
            </a:endParaRP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닉네임의 경우에는 사용자가 커뮤니티 활동을 할 때 가명으로 자유롭게 활동할 수 있게 한다</a:t>
            </a:r>
            <a:r>
              <a:rPr lang="en-US" altLang="ko-KR" sz="1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dirty="0"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6FDD07-2425-47A0-A2B6-E0C5E31BAB9E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42770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사용자는 자신의 목적에 맞는 운동을 선택할 수 있고 강도와 반복횟수를 설정할 수 있다</a:t>
            </a:r>
            <a:r>
              <a:rPr lang="en-US" altLang="ko-KR" sz="1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200" dirty="0">
              <a:effectLst/>
            </a:endParaRPr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6FDD07-2425-47A0-A2B6-E0C5E31BAB9E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06424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자신의 운동 영상을 찍어서 시스템에 업로드하면 시스템은 올바른 자세와의 간극을 화면으로 표시</a:t>
            </a:r>
            <a:endParaRPr lang="ko-KR" altLang="en-US" sz="1200" dirty="0">
              <a:effectLst/>
            </a:endParaRP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시스템은 사용자의 자세 정보를 사용자 운동 관련 데이터 베이스에 저장하여 변화를 기록</a:t>
            </a:r>
            <a:endParaRPr lang="ko-KR" altLang="en-US" sz="1200" dirty="0">
              <a:effectLst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6FDD07-2425-47A0-A2B6-E0C5E31BAB9E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21687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다수의 사용자들과 자유롭게 소통</a:t>
            </a:r>
            <a:endParaRPr lang="ko-KR" altLang="en-US" sz="1200" dirty="0">
              <a:effectLst/>
            </a:endParaRPr>
          </a:p>
          <a:p>
            <a:r>
              <a:rPr lang="ko-KR" altLang="en-US" sz="1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각종 운동 팁과 조언들을 구할 수 있음</a:t>
            </a:r>
            <a:endParaRPr lang="ko-KR" altLang="en-US" sz="1200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시스템은 사용자의 신체 리듬을 분석해 적절한 휴식과 적절한 강도의 운동을 제시한다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바이오 체크 기능을 통해 자신의 신체 리듬을 체크하고 자신의 운동량을 실시간으로 체크할 수 있으며 이를 반영해 시스템이 적절한 제안을 한다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커뮤니티 기능을 통해 다수의 사용자들과 소통하며 각종 운동 팁과 조언들을 나눠서 불필요한 실수를 방지한다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사용자들이 같은 시스템 이용자들과 각종 팁을 공유하며 자신의 노하우나 경험들을 공유하도록 시스템은 커뮤니티 기능을 제공한다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</a:endParaRPr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6FDD07-2425-47A0-A2B6-E0C5E31BAB9E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5798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1FB81-9D0A-4F8A-80BB-0E54F32F69AE}" type="datetimeFigureOut">
              <a:rPr lang="ko-KR" altLang="en-US" smtClean="0"/>
              <a:t>2021-11-29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56D312-B05D-4DDE-BE1E-58AC1B3F7D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97514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1FB81-9D0A-4F8A-80BB-0E54F32F69AE}" type="datetimeFigureOut">
              <a:rPr lang="ko-KR" altLang="en-US" smtClean="0"/>
              <a:t>2021-11-29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56D312-B05D-4DDE-BE1E-58AC1B3F7D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71134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1FB81-9D0A-4F8A-80BB-0E54F32F69AE}" type="datetimeFigureOut">
              <a:rPr lang="ko-KR" altLang="en-US" smtClean="0"/>
              <a:t>2021-11-29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56D312-B05D-4DDE-BE1E-58AC1B3F7D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27660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1FB81-9D0A-4F8A-80BB-0E54F32F69AE}" type="datetimeFigureOut">
              <a:rPr lang="ko-KR" altLang="en-US" smtClean="0"/>
              <a:t>2021-11-29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56D312-B05D-4DDE-BE1E-58AC1B3F7D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69251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1FB81-9D0A-4F8A-80BB-0E54F32F69AE}" type="datetimeFigureOut">
              <a:rPr lang="ko-KR" altLang="en-US" smtClean="0"/>
              <a:t>2021-11-29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56D312-B05D-4DDE-BE1E-58AC1B3F7D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86774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1FB81-9D0A-4F8A-80BB-0E54F32F69AE}" type="datetimeFigureOut">
              <a:rPr lang="ko-KR" altLang="en-US" smtClean="0"/>
              <a:t>2021-11-29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56D312-B05D-4DDE-BE1E-58AC1B3F7D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85025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1FB81-9D0A-4F8A-80BB-0E54F32F69AE}" type="datetimeFigureOut">
              <a:rPr lang="ko-KR" altLang="en-US" smtClean="0"/>
              <a:t>2021-11-29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56D312-B05D-4DDE-BE1E-58AC1B3F7D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16316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1FB81-9D0A-4F8A-80BB-0E54F32F69AE}" type="datetimeFigureOut">
              <a:rPr lang="ko-KR" altLang="en-US" smtClean="0"/>
              <a:t>2021-11-29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56D312-B05D-4DDE-BE1E-58AC1B3F7D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92124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1FB81-9D0A-4F8A-80BB-0E54F32F69AE}" type="datetimeFigureOut">
              <a:rPr lang="ko-KR" altLang="en-US" smtClean="0"/>
              <a:t>2021-11-29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56D312-B05D-4DDE-BE1E-58AC1B3F7D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35327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1FB81-9D0A-4F8A-80BB-0E54F32F69AE}" type="datetimeFigureOut">
              <a:rPr lang="ko-KR" altLang="en-US" smtClean="0"/>
              <a:t>2021-11-29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56D312-B05D-4DDE-BE1E-58AC1B3F7D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5075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1FB81-9D0A-4F8A-80BB-0E54F32F69AE}" type="datetimeFigureOut">
              <a:rPr lang="ko-KR" altLang="en-US" smtClean="0"/>
              <a:t>2021-11-29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56D312-B05D-4DDE-BE1E-58AC1B3F7D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59913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61FB81-9D0A-4F8A-80BB-0E54F32F69AE}" type="datetimeFigureOut">
              <a:rPr lang="ko-KR" altLang="en-US" smtClean="0"/>
              <a:t>2021-11-29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56D312-B05D-4DDE-BE1E-58AC1B3F7D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74520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idoc.co.kr/healthstory/news/C0000593886" TargetMode="External"/><Relationship Id="rId2" Type="http://schemas.openxmlformats.org/officeDocument/2006/relationships/hyperlink" Target="https://www.yna.co.kr/view/AKR20150812071251017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.facebook.com/MuscleKoreacom/posts/480211882535749" TargetMode="External"/><Relationship Id="rId5" Type="http://schemas.openxmlformats.org/officeDocument/2006/relationships/hyperlink" Target="https://m.health.chosun.com/svc/news_view.html?contid=2019122002499" TargetMode="External"/><Relationship Id="rId4" Type="http://schemas.openxmlformats.org/officeDocument/2006/relationships/hyperlink" Target="http://www.hcnews.or.kr/news_gisa/gisa_view.htm?gisa_category=02010200&amp;gisa_idx=7864" TargetMode="Externa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12B34166-040B-42FB-9FDC-42893B52D10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3509020" y="979070"/>
            <a:ext cx="5025380" cy="394851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7A9F9CD-C1F5-4F77-BC39-749EDFE69920}"/>
              </a:ext>
            </a:extLst>
          </p:cNvPr>
          <p:cNvSpPr txBox="1"/>
          <p:nvPr/>
        </p:nvSpPr>
        <p:spPr>
          <a:xfrm>
            <a:off x="819084" y="1983831"/>
            <a:ext cx="1067851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혜민 Bold" panose="02020803000000000000" pitchFamily="18" charset="-127"/>
                <a:ea typeface="IM혜민 Bold" panose="02020803000000000000" pitchFamily="18" charset="-127"/>
              </a:rPr>
              <a:t>헬프헬스</a:t>
            </a:r>
            <a:endParaRPr lang="ko-KR" altLang="en-US" sz="1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혜민 Bold" panose="02020803000000000000" pitchFamily="18" charset="-127"/>
              <a:ea typeface="IM혜민 Bold" panose="02020803000000000000" pitchFamily="18" charset="-127"/>
            </a:endParaRPr>
          </a:p>
        </p:txBody>
      </p:sp>
      <p:graphicFrame>
        <p:nvGraphicFramePr>
          <p:cNvPr id="24" name="표 25">
            <a:extLst>
              <a:ext uri="{FF2B5EF4-FFF2-40B4-BE49-F238E27FC236}">
                <a16:creationId xmlns:a16="http://schemas.microsoft.com/office/drawing/2014/main" id="{07C80746-C8C0-45D4-8E43-DCF159B8068B}"/>
              </a:ext>
            </a:extLst>
          </p:cNvPr>
          <p:cNvGraphicFramePr>
            <a:graphicFrameLocks noGrp="1"/>
          </p:cNvGraphicFramePr>
          <p:nvPr/>
        </p:nvGraphicFramePr>
        <p:xfrm>
          <a:off x="2094339" y="4927584"/>
          <a:ext cx="8128000" cy="14173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95531">
                  <a:extLst>
                    <a:ext uri="{9D8B030D-6E8A-4147-A177-3AD203B41FA5}">
                      <a16:colId xmlns:a16="http://schemas.microsoft.com/office/drawing/2014/main" val="2474063262"/>
                    </a:ext>
                  </a:extLst>
                </a:gridCol>
                <a:gridCol w="4032469">
                  <a:extLst>
                    <a:ext uri="{9D8B030D-6E8A-4147-A177-3AD203B41FA5}">
                      <a16:colId xmlns:a16="http://schemas.microsoft.com/office/drawing/2014/main" val="2503122052"/>
                    </a:ext>
                  </a:extLst>
                </a:gridCol>
              </a:tblGrid>
              <a:tr h="13832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2500" b="1" dirty="0">
                          <a:latin typeface="IM혜민 Bold" panose="02020803000000000000" pitchFamily="18" charset="-127"/>
                          <a:ea typeface="IM혜민 Bold" panose="02020803000000000000" pitchFamily="18" charset="-127"/>
                        </a:rPr>
                        <a:t>닉 </a:t>
                      </a:r>
                      <a:r>
                        <a:rPr lang="en-US" altLang="ko-KR" sz="2500" b="1" dirty="0">
                          <a:latin typeface="IM혜민 Bold" panose="02020803000000000000" pitchFamily="18" charset="-127"/>
                          <a:ea typeface="IM혜민 Bold" panose="02020803000000000000" pitchFamily="18" charset="-127"/>
                        </a:rPr>
                        <a:t>(8</a:t>
                      </a:r>
                      <a:r>
                        <a:rPr lang="ko-KR" altLang="en-US" sz="2500" b="1" dirty="0">
                          <a:latin typeface="IM혜민 Bold" panose="02020803000000000000" pitchFamily="18" charset="-127"/>
                          <a:ea typeface="IM혜민 Bold" panose="02020803000000000000" pitchFamily="18" charset="-127"/>
                        </a:rPr>
                        <a:t>조</a:t>
                      </a:r>
                      <a:r>
                        <a:rPr lang="en-US" altLang="ko-KR" sz="2500" b="1" dirty="0">
                          <a:latin typeface="IM혜민 Bold" panose="02020803000000000000" pitchFamily="18" charset="-127"/>
                          <a:ea typeface="IM혜민 Bold" panose="02020803000000000000" pitchFamily="18" charset="-127"/>
                        </a:rPr>
                        <a:t>)</a:t>
                      </a:r>
                      <a:endParaRPr lang="ko-KR" altLang="en-US" sz="2500" b="1" dirty="0">
                        <a:latin typeface="IM혜민 Bold" panose="02020803000000000000" pitchFamily="18" charset="-127"/>
                        <a:ea typeface="IM혜민 Bold" panose="02020803000000000000" pitchFamily="18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3845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500" b="1" dirty="0">
                          <a:latin typeface="IM혜민 Bold" panose="02020803000000000000" pitchFamily="18" charset="-127"/>
                          <a:ea typeface="IM혜민 Bold" panose="02020803000000000000" pitchFamily="18" charset="-127"/>
                        </a:rPr>
                        <a:t>201704031</a:t>
                      </a:r>
                      <a:endParaRPr lang="ko-KR" altLang="en-US" sz="2500" b="1" dirty="0">
                        <a:latin typeface="IM혜민 Bold" panose="02020803000000000000" pitchFamily="18" charset="-127"/>
                        <a:ea typeface="IM혜민 Bold" panose="02020803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500" b="1" dirty="0" err="1">
                          <a:latin typeface="IM혜민 Bold" panose="02020803000000000000" pitchFamily="18" charset="-127"/>
                          <a:ea typeface="IM혜민 Bold" panose="02020803000000000000" pitchFamily="18" charset="-127"/>
                        </a:rPr>
                        <a:t>최민혁</a:t>
                      </a:r>
                      <a:endParaRPr lang="ko-KR" altLang="en-US" sz="2500" b="1" dirty="0">
                        <a:latin typeface="IM혜민 Bold" panose="02020803000000000000" pitchFamily="18" charset="-127"/>
                        <a:ea typeface="IM혜민 Bold" panose="02020803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05806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500" b="1" dirty="0">
                          <a:latin typeface="IM혜민 Bold" panose="02020803000000000000" pitchFamily="18" charset="-127"/>
                          <a:ea typeface="IM혜민 Bold" panose="02020803000000000000" pitchFamily="18" charset="-127"/>
                        </a:rPr>
                        <a:t>201904009</a:t>
                      </a:r>
                      <a:endParaRPr lang="ko-KR" altLang="en-US" sz="2500" b="1" dirty="0">
                        <a:latin typeface="IM혜민 Bold" panose="02020803000000000000" pitchFamily="18" charset="-127"/>
                        <a:ea typeface="IM혜민 Bold" panose="02020803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500" b="1" dirty="0">
                          <a:latin typeface="IM혜민 Bold" panose="02020803000000000000" pitchFamily="18" charset="-127"/>
                          <a:ea typeface="IM혜민 Bold" panose="02020803000000000000" pitchFamily="18" charset="-127"/>
                        </a:rPr>
                        <a:t>류승형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17229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266463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97E3E5-040E-4183-AB02-2A5F562105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/>
              <a:t>현황 조사</a:t>
            </a:r>
          </a:p>
        </p:txBody>
      </p:sp>
    </p:spTree>
    <p:extLst>
      <p:ext uri="{BB962C8B-B14F-4D97-AF65-F5344CB8AC3E}">
        <p14:creationId xmlns:p14="http://schemas.microsoft.com/office/powerpoint/2010/main" val="373199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53CFA1-375A-4312-9372-A775C6EF9F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 err="1"/>
              <a:t>하우핏</a:t>
            </a:r>
            <a:endParaRPr lang="ko-KR" altLang="en-US" dirty="0"/>
          </a:p>
        </p:txBody>
      </p:sp>
      <p:pic>
        <p:nvPicPr>
          <p:cNvPr id="13" name="내용 개체 틀 12">
            <a:extLst>
              <a:ext uri="{FF2B5EF4-FFF2-40B4-BE49-F238E27FC236}">
                <a16:creationId xmlns:a16="http://schemas.microsoft.com/office/drawing/2014/main" id="{507B9D99-31E7-45CD-8DE1-6462EF7E54A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298033" y="995293"/>
            <a:ext cx="3412379" cy="4838448"/>
          </a:xfrm>
          <a:prstGeom prst="rect">
            <a:avLst/>
          </a:prstGeom>
        </p:spPr>
      </p:pic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3B08FE7E-CD97-4FE2-B548-F8B64A661F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4108076"/>
            <a:ext cx="5181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000" dirty="0"/>
              <a:t>#Live</a:t>
            </a:r>
            <a:r>
              <a:rPr lang="ko-KR" altLang="en-US" sz="2000" dirty="0"/>
              <a:t> 코칭</a:t>
            </a:r>
            <a:endParaRPr lang="en-US" altLang="ko-KR" sz="2000" dirty="0"/>
          </a:p>
          <a:p>
            <a:pPr marL="0" indent="0">
              <a:buNone/>
            </a:pPr>
            <a:r>
              <a:rPr lang="en-US" altLang="ko-KR" sz="2000" dirty="0"/>
              <a:t>#</a:t>
            </a:r>
            <a:r>
              <a:rPr lang="ko-KR" altLang="en-US" sz="2000" dirty="0"/>
              <a:t>자세교정 시간 부족</a:t>
            </a:r>
            <a:endParaRPr lang="en-US" altLang="ko-KR" sz="2000" dirty="0"/>
          </a:p>
          <a:p>
            <a:pPr marL="0" indent="0">
              <a:buNone/>
            </a:pPr>
            <a:r>
              <a:rPr lang="en-US" altLang="ko-KR" sz="2000" dirty="0"/>
              <a:t># </a:t>
            </a:r>
            <a:r>
              <a:rPr lang="ko-KR" altLang="en-US" sz="2000" dirty="0"/>
              <a:t>자세 피드백 제공</a:t>
            </a:r>
            <a:r>
              <a:rPr lang="en-US" altLang="ko-KR" sz="2000" dirty="0"/>
              <a:t>X</a:t>
            </a:r>
          </a:p>
          <a:p>
            <a:pPr marL="0" indent="0">
              <a:buNone/>
            </a:pPr>
            <a:r>
              <a:rPr lang="en-US" altLang="ko-KR" sz="2000" dirty="0"/>
              <a:t># </a:t>
            </a:r>
            <a:r>
              <a:rPr lang="ko-KR" altLang="en-US" sz="2000" dirty="0"/>
              <a:t>점선 표현</a:t>
            </a:r>
            <a:endParaRPr lang="en-US" altLang="ko-KR" sz="2000" dirty="0"/>
          </a:p>
          <a:p>
            <a:pPr marL="0" indent="0">
              <a:buNone/>
            </a:pPr>
            <a:r>
              <a:rPr lang="en-US" altLang="ko-KR" sz="2000" dirty="0"/>
              <a:t># </a:t>
            </a:r>
            <a:r>
              <a:rPr lang="ko-KR" altLang="en-US" sz="2000" dirty="0"/>
              <a:t>웨어러블 기기 호환</a:t>
            </a:r>
            <a:r>
              <a:rPr lang="en-US" altLang="ko-KR" sz="2000" dirty="0"/>
              <a:t>X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9FF9E9F6-67DD-4393-9F90-23743B0C8E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3044" y="2750371"/>
            <a:ext cx="3400425" cy="1328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233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2926E0-F657-4D2E-B684-CA7993387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홈 트레이닝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B31C239B-5108-4E7C-AFA8-2ED9B21DCB0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7928009" y="525253"/>
            <a:ext cx="3160294" cy="5972759"/>
          </a:xfrm>
        </p:spPr>
      </p:pic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2F5DC372-B496-46F1-B7F3-684BB2B05D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4091781"/>
            <a:ext cx="5181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000" dirty="0"/>
              <a:t># </a:t>
            </a:r>
            <a:r>
              <a:rPr lang="ko-KR" altLang="en-US" sz="2000" dirty="0"/>
              <a:t>유료 어플</a:t>
            </a:r>
            <a:endParaRPr lang="en-US" altLang="ko-KR" sz="2000" dirty="0"/>
          </a:p>
          <a:p>
            <a:pPr marL="0" indent="0">
              <a:buNone/>
            </a:pPr>
            <a:r>
              <a:rPr lang="en-US" altLang="ko-KR" sz="2000" dirty="0"/>
              <a:t># </a:t>
            </a:r>
            <a:r>
              <a:rPr lang="ko-KR" altLang="en-US" sz="2000" dirty="0"/>
              <a:t>자세 교정 안됨</a:t>
            </a:r>
            <a:endParaRPr lang="en-US" altLang="ko-KR" sz="2000" dirty="0"/>
          </a:p>
          <a:p>
            <a:pPr marL="0" indent="0">
              <a:buNone/>
            </a:pPr>
            <a:r>
              <a:rPr lang="en-US" altLang="ko-KR" sz="2000" dirty="0"/>
              <a:t># </a:t>
            </a:r>
            <a:r>
              <a:rPr lang="ko-KR" altLang="en-US" sz="2000" dirty="0"/>
              <a:t>소통 불가</a:t>
            </a:r>
            <a:endParaRPr lang="en-US" altLang="ko-KR" sz="2000" dirty="0"/>
          </a:p>
          <a:p>
            <a:pPr marL="0" indent="0">
              <a:buNone/>
            </a:pPr>
            <a:r>
              <a:rPr lang="en-US" altLang="ko-KR" sz="2000" dirty="0"/>
              <a:t># </a:t>
            </a:r>
            <a:r>
              <a:rPr lang="ko-KR" altLang="en-US" sz="2000" dirty="0"/>
              <a:t>주로 청각적인 부분이 발달</a:t>
            </a:r>
            <a:endParaRPr lang="en-US" altLang="ko-KR" sz="2000" dirty="0"/>
          </a:p>
          <a:p>
            <a:pPr marL="0" indent="0">
              <a:buNone/>
            </a:pPr>
            <a:r>
              <a:rPr lang="en-US" altLang="ko-KR" sz="2000" dirty="0"/>
              <a:t># </a:t>
            </a:r>
            <a:r>
              <a:rPr lang="ko-KR" altLang="en-US" sz="2000" dirty="0"/>
              <a:t>시각적 효과 부족</a:t>
            </a:r>
          </a:p>
        </p:txBody>
      </p:sp>
    </p:spTree>
    <p:extLst>
      <p:ext uri="{BB962C8B-B14F-4D97-AF65-F5344CB8AC3E}">
        <p14:creationId xmlns:p14="http://schemas.microsoft.com/office/powerpoint/2010/main" val="14624714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3A4513-42E6-40D5-B16C-2B394BE6F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 err="1"/>
              <a:t>라이크핏</a:t>
            </a:r>
            <a:endParaRPr lang="ko-KR" altLang="en-US" dirty="0"/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E834B732-2A0A-4623-9E78-B9C0E09059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4084002"/>
            <a:ext cx="5181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000" dirty="0"/>
              <a:t>#</a:t>
            </a:r>
            <a:r>
              <a:rPr lang="ko-KR" altLang="en-US" sz="2000" dirty="0"/>
              <a:t>자세교정 정확도 떨어짐</a:t>
            </a:r>
            <a:endParaRPr lang="en-US" altLang="ko-KR" sz="2000" dirty="0"/>
          </a:p>
          <a:p>
            <a:pPr marL="0" indent="0">
              <a:buNone/>
            </a:pPr>
            <a:r>
              <a:rPr lang="en-US" altLang="ko-KR" sz="2000" dirty="0"/>
              <a:t>#</a:t>
            </a:r>
            <a:r>
              <a:rPr lang="ko-KR" altLang="en-US" sz="2000" dirty="0"/>
              <a:t>자세 피드백 없음</a:t>
            </a:r>
            <a:endParaRPr lang="en-US" altLang="ko-KR" sz="2000" dirty="0"/>
          </a:p>
          <a:p>
            <a:pPr marL="0" indent="0">
              <a:buNone/>
            </a:pPr>
            <a:r>
              <a:rPr lang="en-US" altLang="ko-KR" sz="2000" dirty="0"/>
              <a:t>#Live </a:t>
            </a:r>
            <a:r>
              <a:rPr lang="ko-KR" altLang="en-US" sz="2000" dirty="0"/>
              <a:t>시에만 의사소통가능</a:t>
            </a:r>
            <a:endParaRPr lang="en-US" altLang="ko-KR" sz="2000" dirty="0"/>
          </a:p>
          <a:p>
            <a:pPr marL="0" indent="0">
              <a:buNone/>
            </a:pPr>
            <a:r>
              <a:rPr lang="en-US" altLang="ko-KR" sz="2000" dirty="0"/>
              <a:t># </a:t>
            </a:r>
            <a:r>
              <a:rPr lang="ko-KR" altLang="en-US" sz="2000" dirty="0"/>
              <a:t>동작인식이 원활하지 않음</a:t>
            </a:r>
            <a:endParaRPr lang="en-US" altLang="ko-KR" sz="2000" dirty="0"/>
          </a:p>
          <a:p>
            <a:pPr marL="0" indent="0">
              <a:buNone/>
            </a:pPr>
            <a:r>
              <a:rPr lang="en-US" altLang="ko-KR" sz="2000" dirty="0"/>
              <a:t># </a:t>
            </a:r>
            <a:r>
              <a:rPr lang="ko-KR" altLang="en-US" sz="2000" dirty="0"/>
              <a:t>웨어러블 기기 호환</a:t>
            </a:r>
            <a:r>
              <a:rPr lang="en-US" altLang="ko-KR" sz="2000" dirty="0"/>
              <a:t>X</a:t>
            </a:r>
            <a:endParaRPr lang="ko-KR" altLang="en-US" sz="2000" dirty="0"/>
          </a:p>
        </p:txBody>
      </p:sp>
      <p:pic>
        <p:nvPicPr>
          <p:cNvPr id="9" name="내용 개체 틀 5">
            <a:extLst>
              <a:ext uri="{FF2B5EF4-FFF2-40B4-BE49-F238E27FC236}">
                <a16:creationId xmlns:a16="http://schemas.microsoft.com/office/drawing/2014/main" id="{CDDD9CE4-9FA2-49FB-A7D5-017AB525E21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122696" y="359085"/>
            <a:ext cx="3930316" cy="6251074"/>
          </a:xfrm>
        </p:spPr>
      </p:pic>
    </p:spTree>
    <p:extLst>
      <p:ext uri="{BB962C8B-B14F-4D97-AF65-F5344CB8AC3E}">
        <p14:creationId xmlns:p14="http://schemas.microsoft.com/office/powerpoint/2010/main" val="11718763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7903D0-28B1-47AE-A789-E0A619A7B4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 err="1"/>
              <a:t>스마트홈트</a:t>
            </a:r>
            <a:endParaRPr lang="ko-KR" altLang="en-US" dirty="0"/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EF25EFBD-E06E-42B4-B135-4C91CCCC75D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4091781"/>
            <a:ext cx="5181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000" dirty="0"/>
              <a:t># </a:t>
            </a:r>
            <a:r>
              <a:rPr lang="ko-KR" altLang="en-US" sz="2000" dirty="0"/>
              <a:t>유플러스 통신사 제한</a:t>
            </a:r>
            <a:endParaRPr lang="en-US" altLang="ko-KR" sz="2000" dirty="0"/>
          </a:p>
          <a:p>
            <a:pPr marL="0" indent="0">
              <a:buNone/>
            </a:pPr>
            <a:r>
              <a:rPr lang="en-US" altLang="ko-KR" sz="2000" dirty="0"/>
              <a:t># </a:t>
            </a:r>
            <a:r>
              <a:rPr lang="ko-KR" altLang="en-US" sz="2000" dirty="0"/>
              <a:t>웨어러블 기기 호환</a:t>
            </a:r>
            <a:r>
              <a:rPr lang="en-US" altLang="ko-KR" sz="2000" dirty="0"/>
              <a:t>X</a:t>
            </a:r>
          </a:p>
          <a:p>
            <a:pPr marL="0" indent="0">
              <a:buNone/>
            </a:pPr>
            <a:r>
              <a:rPr lang="en-US" altLang="ko-KR" sz="2000" dirty="0"/>
              <a:t># TV</a:t>
            </a:r>
            <a:r>
              <a:rPr lang="ko-KR" altLang="en-US" sz="2000" dirty="0"/>
              <a:t>에서만 다운로드 가능</a:t>
            </a:r>
            <a:endParaRPr lang="en-US" altLang="ko-KR" sz="2000" dirty="0"/>
          </a:p>
          <a:p>
            <a:pPr marL="0" indent="0">
              <a:buNone/>
            </a:pPr>
            <a:r>
              <a:rPr lang="en-US" altLang="ko-KR" sz="2000" dirty="0"/>
              <a:t># </a:t>
            </a:r>
            <a:r>
              <a:rPr lang="ko-KR" altLang="en-US" sz="2000" dirty="0"/>
              <a:t>공간 제한</a:t>
            </a:r>
            <a:endParaRPr lang="en-US" altLang="ko-KR" sz="2000" dirty="0"/>
          </a:p>
          <a:p>
            <a:pPr marL="0" indent="0">
              <a:buNone/>
            </a:pPr>
            <a:r>
              <a:rPr lang="en-US" altLang="ko-KR" sz="2000" dirty="0"/>
              <a:t># </a:t>
            </a:r>
            <a:r>
              <a:rPr lang="ko-KR" altLang="en-US" sz="2000" dirty="0"/>
              <a:t>커뮤니티 기능</a:t>
            </a:r>
            <a:r>
              <a:rPr lang="en-US" altLang="ko-KR" sz="2000" dirty="0"/>
              <a:t> X</a:t>
            </a:r>
          </a:p>
        </p:txBody>
      </p:sp>
      <p:pic>
        <p:nvPicPr>
          <p:cNvPr id="10" name="내용 개체 틀 7">
            <a:extLst>
              <a:ext uri="{FF2B5EF4-FFF2-40B4-BE49-F238E27FC236}">
                <a16:creationId xmlns:a16="http://schemas.microsoft.com/office/drawing/2014/main" id="{A72FCEDD-178F-4968-AAE2-CBD48617583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988560" y="789782"/>
            <a:ext cx="7127241" cy="5278436"/>
          </a:xfrm>
        </p:spPr>
      </p:pic>
    </p:spTree>
    <p:extLst>
      <p:ext uri="{BB962C8B-B14F-4D97-AF65-F5344CB8AC3E}">
        <p14:creationId xmlns:p14="http://schemas.microsoft.com/office/powerpoint/2010/main" val="20625123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EDF7C2-A014-4E10-BB30-C04E22E52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r>
              <a:rPr lang="en-US" altLang="ko-KR" dirty="0"/>
              <a:t>5. </a:t>
            </a:r>
            <a:r>
              <a:rPr lang="en-US" altLang="ko-KR" dirty="0" err="1"/>
              <a:t>Weelo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AFA6319-C827-465D-9C1D-C61F70342F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4139614"/>
            <a:ext cx="5731041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000" dirty="0"/>
              <a:t>#WEB</a:t>
            </a:r>
            <a:r>
              <a:rPr lang="ko-KR" altLang="en-US" sz="2000" dirty="0"/>
              <a:t>서비스만 가능</a:t>
            </a:r>
            <a:endParaRPr lang="en-US" altLang="ko-KR" sz="2000" dirty="0"/>
          </a:p>
          <a:p>
            <a:pPr marL="0" indent="0">
              <a:buNone/>
            </a:pPr>
            <a:r>
              <a:rPr lang="en-US" altLang="ko-KR" sz="2000" dirty="0"/>
              <a:t>#</a:t>
            </a:r>
            <a:r>
              <a:rPr lang="ko-KR" altLang="en-US" sz="2000" dirty="0"/>
              <a:t>모바일</a:t>
            </a:r>
            <a:r>
              <a:rPr lang="en-US" altLang="ko-KR" sz="2000" dirty="0"/>
              <a:t>, </a:t>
            </a:r>
            <a:r>
              <a:rPr lang="ko-KR" altLang="en-US" sz="2000" dirty="0"/>
              <a:t>웨어러블 기기 호환</a:t>
            </a:r>
            <a:r>
              <a:rPr lang="en-US" altLang="ko-KR" sz="2000" dirty="0"/>
              <a:t>X</a:t>
            </a:r>
          </a:p>
          <a:p>
            <a:pPr marL="0" indent="0">
              <a:buNone/>
            </a:pPr>
            <a:r>
              <a:rPr lang="en-US" altLang="ko-KR" sz="2000" dirty="0"/>
              <a:t>#</a:t>
            </a:r>
            <a:r>
              <a:rPr lang="ko-KR" altLang="en-US" sz="2000" dirty="0"/>
              <a:t>기기와 공간 제한</a:t>
            </a:r>
            <a:endParaRPr lang="en-US" altLang="ko-KR" sz="2000" dirty="0"/>
          </a:p>
          <a:p>
            <a:pPr marL="0" indent="0">
              <a:buNone/>
            </a:pPr>
            <a:r>
              <a:rPr lang="en-US" altLang="ko-KR" sz="2000" dirty="0"/>
              <a:t>#</a:t>
            </a:r>
            <a:r>
              <a:rPr lang="ko-KR" altLang="en-US" sz="2000" dirty="0"/>
              <a:t>커뮤니티 기능 제공</a:t>
            </a:r>
            <a:r>
              <a:rPr lang="en-US" altLang="ko-KR" sz="2000" dirty="0"/>
              <a:t>X</a:t>
            </a:r>
          </a:p>
          <a:p>
            <a:pPr marL="0" indent="0">
              <a:buNone/>
            </a:pPr>
            <a:r>
              <a:rPr lang="en-US" altLang="ko-KR" sz="2000" dirty="0"/>
              <a:t>#</a:t>
            </a:r>
            <a:r>
              <a:rPr lang="ko-KR" altLang="en-US" sz="2000" dirty="0"/>
              <a:t>피드백 및 변화 시각효과 어려움</a:t>
            </a:r>
            <a:endParaRPr lang="en-US" altLang="ko-KR" sz="2000" dirty="0"/>
          </a:p>
        </p:txBody>
      </p:sp>
      <p:pic>
        <p:nvPicPr>
          <p:cNvPr id="6" name="내용 개체 틀 9">
            <a:extLst>
              <a:ext uri="{FF2B5EF4-FFF2-40B4-BE49-F238E27FC236}">
                <a16:creationId xmlns:a16="http://schemas.microsoft.com/office/drawing/2014/main" id="{77FBECFF-765E-48D1-AE91-A7D36E797F4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101894" y="2082800"/>
            <a:ext cx="7090106" cy="2692398"/>
          </a:xfrm>
        </p:spPr>
      </p:pic>
    </p:spTree>
    <p:extLst>
      <p:ext uri="{BB962C8B-B14F-4D97-AF65-F5344CB8AC3E}">
        <p14:creationId xmlns:p14="http://schemas.microsoft.com/office/powerpoint/2010/main" val="31999945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EDF7C2-A014-4E10-BB30-C04E22E52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r>
              <a:rPr lang="ko-KR" altLang="en-US" dirty="0"/>
              <a:t>현황 조사 결과</a:t>
            </a:r>
          </a:p>
        </p:txBody>
      </p:sp>
      <p:sp>
        <p:nvSpPr>
          <p:cNvPr id="9" name="내용 개체 틀 4">
            <a:extLst>
              <a:ext uri="{FF2B5EF4-FFF2-40B4-BE49-F238E27FC236}">
                <a16:creationId xmlns:a16="http://schemas.microsoft.com/office/drawing/2014/main" id="{35164AD8-0572-4BAF-88DF-32F1C7890ECA}"/>
              </a:ext>
            </a:extLst>
          </p:cNvPr>
          <p:cNvSpPr txBox="1">
            <a:spLocks/>
          </p:cNvSpPr>
          <p:nvPr/>
        </p:nvSpPr>
        <p:spPr>
          <a:xfrm>
            <a:off x="6055360" y="2055017"/>
            <a:ext cx="5298440" cy="2747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dirty="0"/>
              <a:t>운동 목적의 다양성 필요</a:t>
            </a:r>
            <a:endParaRPr lang="en-US" altLang="ko-KR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dirty="0"/>
              <a:t>웨어러블 기기 호환 필요</a:t>
            </a:r>
            <a:endParaRPr lang="en-US" altLang="ko-KR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dirty="0"/>
              <a:t>시각적</a:t>
            </a:r>
            <a:r>
              <a:rPr lang="en-US" altLang="ko-KR" dirty="0"/>
              <a:t>,</a:t>
            </a:r>
            <a:r>
              <a:rPr lang="ko-KR" altLang="en-US" dirty="0"/>
              <a:t> 직관적 피드백 제공 필요</a:t>
            </a:r>
            <a:endParaRPr lang="en-US" altLang="ko-KR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dirty="0"/>
              <a:t>원활한 소통 필요</a:t>
            </a:r>
            <a:endParaRPr lang="en-US" altLang="ko-KR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dirty="0"/>
              <a:t>쉬운 접근성 필요</a:t>
            </a:r>
          </a:p>
        </p:txBody>
      </p:sp>
    </p:spTree>
    <p:extLst>
      <p:ext uri="{BB962C8B-B14F-4D97-AF65-F5344CB8AC3E}">
        <p14:creationId xmlns:p14="http://schemas.microsoft.com/office/powerpoint/2010/main" val="24206990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97E3E5-040E-4183-AB02-2A5F562105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/>
              <a:t>주요 기능</a:t>
            </a:r>
          </a:p>
        </p:txBody>
      </p:sp>
    </p:spTree>
    <p:extLst>
      <p:ext uri="{BB962C8B-B14F-4D97-AF65-F5344CB8AC3E}">
        <p14:creationId xmlns:p14="http://schemas.microsoft.com/office/powerpoint/2010/main" val="5802687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9E264A-DC11-49F0-B6B5-E8A8C8E107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403" y="2823923"/>
            <a:ext cx="10515600" cy="1325563"/>
          </a:xfrm>
        </p:spPr>
        <p:txBody>
          <a:bodyPr/>
          <a:lstStyle/>
          <a:p>
            <a:r>
              <a:rPr lang="ko-KR" altLang="en-US" sz="44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초기화면</a:t>
            </a:r>
            <a:endParaRPr lang="ko-KR" altLang="en-US" dirty="0">
              <a:latin typeface="IM혜민 Bold" panose="02020803000000000000" pitchFamily="18" charset="-127"/>
              <a:ea typeface="IM혜민 Bold" panose="02020803000000000000" pitchFamily="18" charset="-127"/>
            </a:endParaRP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28D15508-92C9-4C54-B139-1227962CA35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5077880" y="1253330"/>
            <a:ext cx="4752856" cy="4466750"/>
          </a:xfrm>
        </p:spPr>
      </p:pic>
      <p:pic>
        <p:nvPicPr>
          <p:cNvPr id="7" name="내용 개체 틀 7">
            <a:extLst>
              <a:ext uri="{FF2B5EF4-FFF2-40B4-BE49-F238E27FC236}">
                <a16:creationId xmlns:a16="http://schemas.microsoft.com/office/drawing/2014/main" id="{83D5F3B0-DEF4-43D8-B37D-7C3D70548A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40966" y="1253330"/>
            <a:ext cx="2451034" cy="446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9399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6F61B9BD-4479-48B4-A759-1F4EE3D184FD}"/>
              </a:ext>
            </a:extLst>
          </p:cNvPr>
          <p:cNvGrpSpPr/>
          <p:nvPr/>
        </p:nvGrpSpPr>
        <p:grpSpPr>
          <a:xfrm>
            <a:off x="4752614" y="1359246"/>
            <a:ext cx="2451034" cy="4466750"/>
            <a:chOff x="4862022" y="1364527"/>
            <a:chExt cx="2451034" cy="4466750"/>
          </a:xfrm>
        </p:grpSpPr>
        <p:pic>
          <p:nvPicPr>
            <p:cNvPr id="16" name="내용 개체 틀 7">
              <a:extLst>
                <a:ext uri="{FF2B5EF4-FFF2-40B4-BE49-F238E27FC236}">
                  <a16:creationId xmlns:a16="http://schemas.microsoft.com/office/drawing/2014/main" id="{FB02F579-A17A-43A5-9923-6A51DAED29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62022" y="1364527"/>
              <a:ext cx="2451034" cy="4466750"/>
            </a:xfrm>
            <a:prstGeom prst="rect">
              <a:avLst/>
            </a:prstGeom>
          </p:spPr>
        </p:pic>
        <p:pic>
          <p:nvPicPr>
            <p:cNvPr id="17" name="내용 개체 틀 7">
              <a:extLst>
                <a:ext uri="{FF2B5EF4-FFF2-40B4-BE49-F238E27FC236}">
                  <a16:creationId xmlns:a16="http://schemas.microsoft.com/office/drawing/2014/main" id="{A5B88665-049C-4DF6-A173-6F114F46DE8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8509" t="61514" r="14825" b="21621"/>
            <a:stretch/>
          </p:blipFill>
          <p:spPr>
            <a:xfrm>
              <a:off x="5197940" y="2667506"/>
              <a:ext cx="1744806" cy="2453134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1022BFCA-FB08-41BE-88D8-0FC148C4DB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98178" y="2699306"/>
              <a:ext cx="1554566" cy="2421334"/>
            </a:xfrm>
            <a:prstGeom prst="rect">
              <a:avLst/>
            </a:prstGeom>
          </p:spPr>
        </p:pic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6C426FEE-9964-4C3D-BE02-FCA7B4D4A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160" y="2887574"/>
            <a:ext cx="10515600" cy="1325563"/>
          </a:xfrm>
        </p:spPr>
        <p:txBody>
          <a:bodyPr/>
          <a:lstStyle/>
          <a:p>
            <a:r>
              <a:rPr lang="ko-KR" altLang="en-US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운동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선택</a:t>
            </a:r>
            <a:r>
              <a:rPr lang="ko-KR" altLang="en-US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화면</a:t>
            </a:r>
            <a:endParaRPr lang="ko-KR" altLang="en-US" dirty="0">
              <a:latin typeface="IM혜민 Bold" panose="02020803000000000000" pitchFamily="18" charset="-127"/>
              <a:ea typeface="IM혜민 Bold" panose="02020803000000000000" pitchFamily="18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4DE109E4-2B86-48C3-9E3B-476AEEE0982C}"/>
              </a:ext>
            </a:extLst>
          </p:cNvPr>
          <p:cNvGrpSpPr/>
          <p:nvPr/>
        </p:nvGrpSpPr>
        <p:grpSpPr>
          <a:xfrm>
            <a:off x="7193412" y="1408420"/>
            <a:ext cx="2451034" cy="4466750"/>
            <a:chOff x="4862022" y="1364527"/>
            <a:chExt cx="2451034" cy="4466750"/>
          </a:xfrm>
        </p:grpSpPr>
        <p:pic>
          <p:nvPicPr>
            <p:cNvPr id="4" name="내용 개체 틀 7">
              <a:extLst>
                <a:ext uri="{FF2B5EF4-FFF2-40B4-BE49-F238E27FC236}">
                  <a16:creationId xmlns:a16="http://schemas.microsoft.com/office/drawing/2014/main" id="{3436FAF5-49EC-4657-BC89-735084E8CB7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62022" y="1364527"/>
              <a:ext cx="2451034" cy="4466750"/>
            </a:xfrm>
            <a:prstGeom prst="rect">
              <a:avLst/>
            </a:prstGeom>
          </p:spPr>
        </p:pic>
        <p:pic>
          <p:nvPicPr>
            <p:cNvPr id="5" name="내용 개체 틀 7">
              <a:extLst>
                <a:ext uri="{FF2B5EF4-FFF2-40B4-BE49-F238E27FC236}">
                  <a16:creationId xmlns:a16="http://schemas.microsoft.com/office/drawing/2014/main" id="{9B500782-3C35-4C88-8388-76DA659F36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8509" t="61514" r="14825" b="21621"/>
            <a:stretch/>
          </p:blipFill>
          <p:spPr>
            <a:xfrm>
              <a:off x="5197940" y="2667506"/>
              <a:ext cx="1744806" cy="2453134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4FCBF4E6-D289-4017-8800-9510E049C84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98178" y="2699306"/>
              <a:ext cx="1554566" cy="2421334"/>
            </a:xfrm>
            <a:prstGeom prst="rect">
              <a:avLst/>
            </a:prstGeom>
          </p:spPr>
        </p:pic>
      </p:grpSp>
      <p:pic>
        <p:nvPicPr>
          <p:cNvPr id="11" name="내용 개체 틀 7">
            <a:extLst>
              <a:ext uri="{FF2B5EF4-FFF2-40B4-BE49-F238E27FC236}">
                <a16:creationId xmlns:a16="http://schemas.microsoft.com/office/drawing/2014/main" id="{368D6F09-466A-427C-9318-D14858D3ED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3648" y="1359246"/>
            <a:ext cx="2451034" cy="4466750"/>
          </a:xfrm>
          <a:prstGeom prst="rect">
            <a:avLst/>
          </a:prstGeom>
        </p:spPr>
      </p:pic>
      <p:pic>
        <p:nvPicPr>
          <p:cNvPr id="14" name="내용 개체 틀 7">
            <a:extLst>
              <a:ext uri="{FF2B5EF4-FFF2-40B4-BE49-F238E27FC236}">
                <a16:creationId xmlns:a16="http://schemas.microsoft.com/office/drawing/2014/main" id="{E394BF4A-ADFB-4666-B730-2ABFCAE21F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138" t="57466" r="10385" b="18591"/>
          <a:stretch/>
        </p:blipFill>
        <p:spPr>
          <a:xfrm>
            <a:off x="7535084" y="2431691"/>
            <a:ext cx="1749287" cy="2683668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7F4F2140-5C96-420D-AADC-DBBFE31581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25215" y="1995815"/>
            <a:ext cx="1951735" cy="3109079"/>
          </a:xfrm>
          <a:prstGeom prst="rect">
            <a:avLst/>
          </a:prstGeom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22FB08C8-48C8-4B1F-A9AC-B5D8443D1D18}"/>
              </a:ext>
            </a:extLst>
          </p:cNvPr>
          <p:cNvGrpSpPr/>
          <p:nvPr/>
        </p:nvGrpSpPr>
        <p:grpSpPr>
          <a:xfrm>
            <a:off x="9644446" y="1359246"/>
            <a:ext cx="2451034" cy="4466750"/>
            <a:chOff x="4862022" y="1364527"/>
            <a:chExt cx="2451034" cy="4466750"/>
          </a:xfrm>
        </p:grpSpPr>
        <p:pic>
          <p:nvPicPr>
            <p:cNvPr id="24" name="내용 개체 틀 7">
              <a:extLst>
                <a:ext uri="{FF2B5EF4-FFF2-40B4-BE49-F238E27FC236}">
                  <a16:creationId xmlns:a16="http://schemas.microsoft.com/office/drawing/2014/main" id="{E8686F0C-CE77-4E79-B94B-76C136FF9B8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62022" y="1364527"/>
              <a:ext cx="2451034" cy="4466750"/>
            </a:xfrm>
            <a:prstGeom prst="rect">
              <a:avLst/>
            </a:prstGeom>
          </p:spPr>
        </p:pic>
        <p:pic>
          <p:nvPicPr>
            <p:cNvPr id="25" name="내용 개체 틀 7">
              <a:extLst>
                <a:ext uri="{FF2B5EF4-FFF2-40B4-BE49-F238E27FC236}">
                  <a16:creationId xmlns:a16="http://schemas.microsoft.com/office/drawing/2014/main" id="{E878158F-D356-411A-B2F9-02D93E84C6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8509" t="61514" r="14825" b="21621"/>
            <a:stretch/>
          </p:blipFill>
          <p:spPr>
            <a:xfrm>
              <a:off x="5197940" y="2667506"/>
              <a:ext cx="1744806" cy="2453134"/>
            </a:xfrm>
            <a:prstGeom prst="rect">
              <a:avLst/>
            </a:prstGeom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D06076F1-7A22-4D61-AC3C-9E6A773EB96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98178" y="2699306"/>
              <a:ext cx="1554566" cy="2421334"/>
            </a:xfrm>
            <a:prstGeom prst="rect">
              <a:avLst/>
            </a:prstGeom>
          </p:spPr>
        </p:pic>
      </p:grpSp>
      <p:pic>
        <p:nvPicPr>
          <p:cNvPr id="27" name="내용 개체 틀 7">
            <a:extLst>
              <a:ext uri="{FF2B5EF4-FFF2-40B4-BE49-F238E27FC236}">
                <a16:creationId xmlns:a16="http://schemas.microsoft.com/office/drawing/2014/main" id="{7954DEDD-F5DE-4040-AA1C-13F1729DD6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509" t="61514" r="14825" b="21621"/>
          <a:stretch/>
        </p:blipFill>
        <p:spPr>
          <a:xfrm>
            <a:off x="9980364" y="2431691"/>
            <a:ext cx="1850554" cy="2693522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9D5C0D35-3F0D-4A20-9FEB-BBDCFA8910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37262" y="2743199"/>
            <a:ext cx="2004048" cy="2148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1686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97B4AF7-9B06-4877-AEB1-E1FFB13CE21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161988" y="4169327"/>
            <a:ext cx="2691528" cy="211477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제목 6">
            <a:extLst>
              <a:ext uri="{FF2B5EF4-FFF2-40B4-BE49-F238E27FC236}">
                <a16:creationId xmlns:a16="http://schemas.microsoft.com/office/drawing/2014/main" id="{DDE42E81-B716-4F4D-8B7B-2BC23599F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sz="7000" dirty="0">
                <a:latin typeface="IM혜민 Bold" panose="02020803000000000000" pitchFamily="18" charset="-127"/>
                <a:ea typeface="IM혜민 Bold" panose="02020803000000000000" pitchFamily="18" charset="-127"/>
              </a:rPr>
              <a:t>목차</a:t>
            </a:r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41455046-BC24-41CB-91E5-1672C2A44B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rmAutofit fontScale="77500" lnSpcReduction="20000"/>
          </a:bodyPr>
          <a:lstStyle/>
          <a:p>
            <a:pPr marL="0" indent="0" algn="just">
              <a:buNone/>
            </a:pPr>
            <a:r>
              <a:rPr lang="en-US" altLang="ko-KR" sz="4000" dirty="0">
                <a:latin typeface="IM혜민 Regular" panose="02020503000000000000" pitchFamily="18" charset="-127"/>
                <a:ea typeface="IM혜민 Regular" panose="02020503000000000000" pitchFamily="18" charset="-127"/>
              </a:rPr>
              <a:t>1. </a:t>
            </a:r>
            <a:r>
              <a:rPr lang="ko-KR" altLang="en-US" sz="4000" dirty="0">
                <a:latin typeface="IM혜민 Regular" panose="02020503000000000000" pitchFamily="18" charset="-127"/>
                <a:ea typeface="IM혜민 Regular" panose="02020503000000000000" pitchFamily="18" charset="-127"/>
              </a:rPr>
              <a:t>프로젝트 개요</a:t>
            </a:r>
            <a:endParaRPr lang="en-US" altLang="ko-KR" sz="4000" dirty="0">
              <a:latin typeface="IM혜민 Regular" panose="02020503000000000000" pitchFamily="18" charset="-127"/>
              <a:ea typeface="IM혜민 Regular" panose="02020503000000000000" pitchFamily="18" charset="-127"/>
            </a:endParaRPr>
          </a:p>
          <a:p>
            <a:pPr marL="0" indent="0" algn="just">
              <a:buNone/>
            </a:pPr>
            <a:endParaRPr lang="en-US" altLang="ko-KR" sz="4000" dirty="0">
              <a:latin typeface="IM혜민 Regular" panose="02020503000000000000" pitchFamily="18" charset="-127"/>
              <a:ea typeface="IM혜민 Regular" panose="02020503000000000000" pitchFamily="18" charset="-127"/>
            </a:endParaRPr>
          </a:p>
          <a:p>
            <a:pPr marL="0" indent="0" algn="just">
              <a:buNone/>
            </a:pPr>
            <a:r>
              <a:rPr lang="en-US" altLang="ko-KR" sz="4000" dirty="0">
                <a:latin typeface="IM혜민 Regular" panose="02020503000000000000" pitchFamily="18" charset="-127"/>
                <a:ea typeface="IM혜민 Regular" panose="02020503000000000000" pitchFamily="18" charset="-127"/>
              </a:rPr>
              <a:t>2. </a:t>
            </a:r>
            <a:r>
              <a:rPr lang="ko-KR" altLang="en-US" sz="4000" dirty="0">
                <a:latin typeface="IM혜민 Regular" panose="02020503000000000000" pitchFamily="18" charset="-127"/>
                <a:ea typeface="IM혜민 Regular" panose="02020503000000000000" pitchFamily="18" charset="-127"/>
              </a:rPr>
              <a:t>요구사항추출</a:t>
            </a:r>
            <a:endParaRPr lang="en-US" altLang="ko-KR" sz="4000" dirty="0">
              <a:latin typeface="IM혜민 Regular" panose="02020503000000000000" pitchFamily="18" charset="-127"/>
              <a:ea typeface="IM혜민 Regular" panose="02020503000000000000" pitchFamily="18" charset="-127"/>
            </a:endParaRPr>
          </a:p>
          <a:p>
            <a:pPr marL="0" indent="0" algn="just">
              <a:buNone/>
            </a:pPr>
            <a:endParaRPr lang="en-US" altLang="ko-KR" sz="4000" dirty="0">
              <a:latin typeface="IM혜민 Regular" panose="02020503000000000000" pitchFamily="18" charset="-127"/>
              <a:ea typeface="IM혜민 Regular" panose="02020503000000000000" pitchFamily="18" charset="-127"/>
            </a:endParaRPr>
          </a:p>
          <a:p>
            <a:pPr marL="0" indent="0" algn="just">
              <a:buNone/>
            </a:pPr>
            <a:r>
              <a:rPr lang="en-US" altLang="ko-KR" sz="4000" dirty="0">
                <a:latin typeface="IM혜민 Regular" panose="02020503000000000000" pitchFamily="18" charset="-127"/>
                <a:ea typeface="IM혜민 Regular" panose="02020503000000000000" pitchFamily="18" charset="-127"/>
              </a:rPr>
              <a:t>3. </a:t>
            </a:r>
            <a:r>
              <a:rPr lang="ko-KR" altLang="en-US" sz="4000" dirty="0">
                <a:latin typeface="IM혜민 Regular" panose="02020503000000000000" pitchFamily="18" charset="-127"/>
                <a:ea typeface="IM혜민 Regular" panose="02020503000000000000" pitchFamily="18" charset="-127"/>
              </a:rPr>
              <a:t>국내</a:t>
            </a:r>
            <a:r>
              <a:rPr lang="en-US" altLang="ko-KR" sz="4000" dirty="0">
                <a:latin typeface="IM혜민 Regular" panose="02020503000000000000" pitchFamily="18" charset="-127"/>
                <a:ea typeface="IM혜민 Regular" panose="02020503000000000000" pitchFamily="18" charset="-127"/>
              </a:rPr>
              <a:t>∙</a:t>
            </a:r>
            <a:r>
              <a:rPr lang="ko-KR" altLang="en-US" sz="4000" dirty="0">
                <a:latin typeface="IM혜민 Regular" panose="02020503000000000000" pitchFamily="18" charset="-127"/>
                <a:ea typeface="IM혜민 Regular" panose="02020503000000000000" pitchFamily="18" charset="-127"/>
              </a:rPr>
              <a:t>외 현황 분석</a:t>
            </a:r>
            <a:endParaRPr lang="en-US" altLang="ko-KR" sz="4000" dirty="0">
              <a:latin typeface="IM혜민 Regular" panose="02020503000000000000" pitchFamily="18" charset="-127"/>
              <a:ea typeface="IM혜민 Regular" panose="02020503000000000000" pitchFamily="18" charset="-127"/>
            </a:endParaRPr>
          </a:p>
          <a:p>
            <a:pPr marL="0" indent="0" algn="just">
              <a:buNone/>
            </a:pPr>
            <a:endParaRPr lang="en-US" altLang="ko-KR" sz="4000" dirty="0">
              <a:latin typeface="IM혜민 Regular" panose="02020503000000000000" pitchFamily="18" charset="-127"/>
              <a:ea typeface="IM혜민 Regular" panose="02020503000000000000" pitchFamily="18" charset="-127"/>
            </a:endParaRPr>
          </a:p>
          <a:p>
            <a:pPr marL="0" indent="0" algn="just">
              <a:buNone/>
            </a:pPr>
            <a:r>
              <a:rPr lang="en-US" altLang="ko-KR" sz="4000" dirty="0">
                <a:latin typeface="IM혜민 Regular" panose="02020503000000000000" pitchFamily="18" charset="-127"/>
                <a:ea typeface="IM혜민 Regular" panose="02020503000000000000" pitchFamily="18" charset="-127"/>
              </a:rPr>
              <a:t>4. </a:t>
            </a:r>
            <a:r>
              <a:rPr lang="ko-KR" altLang="en-US" sz="4000" dirty="0">
                <a:latin typeface="IM혜민 Regular" panose="02020503000000000000" pitchFamily="18" charset="-127"/>
                <a:ea typeface="IM혜민 Regular" panose="02020503000000000000" pitchFamily="18" charset="-127"/>
              </a:rPr>
              <a:t>프로젝트 설계</a:t>
            </a:r>
            <a:endParaRPr lang="en-US" altLang="ko-KR" sz="4000" dirty="0">
              <a:latin typeface="IM혜민 Regular" panose="02020503000000000000" pitchFamily="18" charset="-127"/>
              <a:ea typeface="IM혜민 Regular" panose="02020503000000000000" pitchFamily="18" charset="-127"/>
            </a:endParaRPr>
          </a:p>
          <a:p>
            <a:pPr marL="0" indent="0" algn="just">
              <a:buNone/>
            </a:pPr>
            <a:endParaRPr lang="en-US" altLang="ko-KR" sz="4000" dirty="0">
              <a:latin typeface="IM혜민 Regular" panose="02020503000000000000" pitchFamily="18" charset="-127"/>
              <a:ea typeface="IM혜민 Regular" panose="02020503000000000000" pitchFamily="18" charset="-127"/>
            </a:endParaRPr>
          </a:p>
          <a:p>
            <a:pPr marL="0" indent="0" algn="just">
              <a:buNone/>
            </a:pPr>
            <a:r>
              <a:rPr lang="en-US" altLang="ko-KR" sz="4000" dirty="0">
                <a:latin typeface="IM혜민 Regular" panose="02020503000000000000" pitchFamily="18" charset="-127"/>
                <a:ea typeface="IM혜민 Regular" panose="02020503000000000000" pitchFamily="18" charset="-127"/>
              </a:rPr>
              <a:t>5. </a:t>
            </a:r>
            <a:r>
              <a:rPr lang="ko-KR" altLang="en-US" sz="4000" dirty="0">
                <a:latin typeface="IM혜민 Regular" panose="02020503000000000000" pitchFamily="18" charset="-127"/>
                <a:ea typeface="IM혜민 Regular" panose="02020503000000000000" pitchFamily="18" charset="-127"/>
              </a:rPr>
              <a:t>참고문헌</a:t>
            </a:r>
            <a:endParaRPr lang="en-US" altLang="ko-KR" sz="4000" dirty="0">
              <a:latin typeface="IM혜민 Regular" panose="02020503000000000000" pitchFamily="18" charset="-127"/>
              <a:ea typeface="IM혜민 Regular" panose="02020503000000000000" pitchFamily="18" charset="-127"/>
            </a:endParaRPr>
          </a:p>
          <a:p>
            <a:pPr marL="514350" indent="-514350" algn="just">
              <a:buAutoNum type="arabicPeriod"/>
            </a:pPr>
            <a:endParaRPr lang="en-US" altLang="ko-KR" dirty="0">
              <a:latin typeface="IM혜민 Regular" panose="02020503000000000000" pitchFamily="18" charset="-127"/>
              <a:ea typeface="IM혜민 Regular" panose="02020503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14009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426FEE-9964-4C3D-BE02-FCA7B4D4A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87574"/>
            <a:ext cx="10515600" cy="1325563"/>
          </a:xfrm>
        </p:spPr>
        <p:txBody>
          <a:bodyPr/>
          <a:lstStyle/>
          <a:p>
            <a:r>
              <a:rPr lang="ko-KR" altLang="en-US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운동 보조 화면</a:t>
            </a:r>
            <a:endParaRPr lang="ko-KR" altLang="en-US" dirty="0">
              <a:latin typeface="IM혜민 Bold" panose="02020803000000000000" pitchFamily="18" charset="-127"/>
              <a:ea typeface="IM혜민 Bold" panose="02020803000000000000" pitchFamily="18" charset="-127"/>
            </a:endParaRPr>
          </a:p>
        </p:txBody>
      </p:sp>
      <p:pic>
        <p:nvPicPr>
          <p:cNvPr id="10" name="내용 개체 틀 9">
            <a:extLst>
              <a:ext uri="{FF2B5EF4-FFF2-40B4-BE49-F238E27FC236}">
                <a16:creationId xmlns:a16="http://schemas.microsoft.com/office/drawing/2014/main" id="{3653D6A9-2E41-4080-A3D9-0649BD34354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7038736" y="1374686"/>
            <a:ext cx="4674685" cy="4351338"/>
          </a:xfrm>
        </p:spPr>
      </p:pic>
    </p:spTree>
    <p:extLst>
      <p:ext uri="{BB962C8B-B14F-4D97-AF65-F5344CB8AC3E}">
        <p14:creationId xmlns:p14="http://schemas.microsoft.com/office/powerpoint/2010/main" val="26521211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2F4D86-A171-4C63-815B-885509DB24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020" y="2766218"/>
            <a:ext cx="10515600" cy="1325563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44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바이오 체크 및 커뮤니티</a:t>
            </a:r>
            <a:endParaRPr lang="ko-KR" altLang="en-US" sz="4400" dirty="0">
              <a:effectLst/>
            </a:endParaRP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19B6A82C-F7BC-44B3-8617-450F03435D0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9422663" y="1487421"/>
            <a:ext cx="2367502" cy="4427417"/>
          </a:xfrm>
        </p:spPr>
      </p:pic>
      <p:pic>
        <p:nvPicPr>
          <p:cNvPr id="7" name="내용 개체 틀 5">
            <a:extLst>
              <a:ext uri="{FF2B5EF4-FFF2-40B4-BE49-F238E27FC236}">
                <a16:creationId xmlns:a16="http://schemas.microsoft.com/office/drawing/2014/main" id="{D1CF2F3D-3E08-4EF5-977E-9FA3AB04C5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5161" y="1487422"/>
            <a:ext cx="2367502" cy="4427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4348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97E3E5-040E-4183-AB02-2A5F562105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/>
              <a:t>설계 및 구조</a:t>
            </a:r>
          </a:p>
        </p:txBody>
      </p:sp>
    </p:spTree>
    <p:extLst>
      <p:ext uri="{BB962C8B-B14F-4D97-AF65-F5344CB8AC3E}">
        <p14:creationId xmlns:p14="http://schemas.microsoft.com/office/powerpoint/2010/main" val="24314704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777588-DC8D-4F08-9592-9C03822684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620" y="2766216"/>
            <a:ext cx="10515600" cy="1325563"/>
          </a:xfrm>
        </p:spPr>
        <p:txBody>
          <a:bodyPr/>
          <a:lstStyle/>
          <a:p>
            <a:r>
              <a:rPr lang="en-US" altLang="ko-KR" dirty="0"/>
              <a:t>Structure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D772902-0649-417C-8E25-89F3FF7117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3411" y="673386"/>
            <a:ext cx="7906871" cy="5511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8420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4CF173-A40D-414B-9D66-EFA9CBAA49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2766218"/>
            <a:ext cx="10515600" cy="1325563"/>
          </a:xfrm>
        </p:spPr>
        <p:txBody>
          <a:bodyPr/>
          <a:lstStyle/>
          <a:p>
            <a:r>
              <a:rPr lang="en-US" altLang="ko-KR" dirty="0"/>
              <a:t>Architecture</a:t>
            </a:r>
            <a:endParaRPr lang="ko-KR" altLang="en-US" dirty="0"/>
          </a:p>
        </p:txBody>
      </p:sp>
      <p:pic>
        <p:nvPicPr>
          <p:cNvPr id="4" name="Picture 0">
            <a:extLst>
              <a:ext uri="{FF2B5EF4-FFF2-40B4-BE49-F238E27FC236}">
                <a16:creationId xmlns:a16="http://schemas.microsoft.com/office/drawing/2014/main" id="{75DD3BA4-2188-4ED2-8CC7-42BE3069171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7"/>
          <a:stretch>
            <a:fillRect/>
          </a:stretch>
        </p:blipFill>
        <p:spPr>
          <a:xfrm>
            <a:off x="4463012" y="253673"/>
            <a:ext cx="3144056" cy="2175479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C994F28-0F7E-4EB5-897B-87AA9DC6AB85}"/>
              </a:ext>
            </a:extLst>
          </p:cNvPr>
          <p:cNvSpPr txBox="1"/>
          <p:nvPr/>
        </p:nvSpPr>
        <p:spPr>
          <a:xfrm>
            <a:off x="4542417" y="2581552"/>
            <a:ext cx="2985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kern="0" spc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Repository model</a:t>
            </a:r>
            <a:endParaRPr lang="en-US" altLang="ko-KR" sz="1800" kern="0" spc="0" dirty="0">
              <a:effectLst/>
              <a:latin typeface="맑은 고딕" panose="020B0503020000020004" pitchFamily="50" charset="-127"/>
            </a:endParaRP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D9839BE0-CC39-4DA0-B515-DCF73FD5813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8"/>
          <a:stretch>
            <a:fillRect/>
          </a:stretch>
        </p:blipFill>
        <p:spPr>
          <a:xfrm>
            <a:off x="7977415" y="428819"/>
            <a:ext cx="3835247" cy="1825187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DC9D5E8-C791-4082-9951-A3F7391824AD}"/>
              </a:ext>
            </a:extLst>
          </p:cNvPr>
          <p:cNvSpPr txBox="1"/>
          <p:nvPr/>
        </p:nvSpPr>
        <p:spPr>
          <a:xfrm>
            <a:off x="8402415" y="2581552"/>
            <a:ext cx="2985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kern="0" spc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MVC model</a:t>
            </a:r>
            <a:endParaRPr lang="en-US" altLang="ko-KR" sz="1800" kern="0" spc="0" dirty="0">
              <a:effectLst/>
              <a:latin typeface="맑은 고딕" panose="020B0503020000020004" pitchFamily="50" charset="-127"/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59BA3F87-C34B-4A33-B348-2DBDD724601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26"/>
          <a:stretch>
            <a:fillRect/>
          </a:stretch>
        </p:blipFill>
        <p:spPr>
          <a:xfrm>
            <a:off x="4466655" y="3678479"/>
            <a:ext cx="3140413" cy="2292752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449D904-497F-4F53-8117-99C2EB23339D}"/>
              </a:ext>
            </a:extLst>
          </p:cNvPr>
          <p:cNvSpPr txBox="1"/>
          <p:nvPr/>
        </p:nvSpPr>
        <p:spPr>
          <a:xfrm>
            <a:off x="4544238" y="6057859"/>
            <a:ext cx="2985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kern="0" spc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Layering model</a:t>
            </a:r>
            <a:endParaRPr lang="en-US" altLang="ko-KR" sz="1800" kern="0" spc="0" dirty="0">
              <a:effectLst/>
              <a:latin typeface="맑은 고딕" panose="020B0503020000020004" pitchFamily="50" charset="-127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E5E50E1-B8FF-4982-8A12-07F9A19BB0D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25"/>
          <a:stretch>
            <a:fillRect/>
          </a:stretch>
        </p:blipFill>
        <p:spPr>
          <a:xfrm>
            <a:off x="7780628" y="3678479"/>
            <a:ext cx="4232462" cy="225171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35DF4B8-DD03-4188-8D2A-FE3DBF999B9E}"/>
              </a:ext>
            </a:extLst>
          </p:cNvPr>
          <p:cNvSpPr txBox="1"/>
          <p:nvPr/>
        </p:nvSpPr>
        <p:spPr>
          <a:xfrm>
            <a:off x="8404236" y="6057859"/>
            <a:ext cx="2985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kern="0" spc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Pipe and </a:t>
            </a:r>
            <a:r>
              <a:rPr lang="en-US" altLang="ko-KR" sz="1800" kern="0" spc="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Fileter</a:t>
            </a:r>
            <a:endParaRPr lang="en-US" altLang="ko-KR" sz="1800" kern="0" spc="0" dirty="0">
              <a:effectLst/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595307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26955B-13ED-46C2-95E4-5207023DB1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694" y="2766218"/>
            <a:ext cx="10515600" cy="1325563"/>
          </a:xfrm>
        </p:spPr>
        <p:txBody>
          <a:bodyPr/>
          <a:lstStyle/>
          <a:p>
            <a:r>
              <a:rPr lang="en-US" altLang="ko-KR" dirty="0" err="1"/>
              <a:t>Usecase</a:t>
            </a:r>
            <a:r>
              <a:rPr lang="en-US" altLang="ko-KR" dirty="0"/>
              <a:t>  Diagram</a:t>
            </a:r>
            <a:endParaRPr lang="ko-KR" altLang="en-US" dirty="0"/>
          </a:p>
        </p:txBody>
      </p:sp>
      <p:pic>
        <p:nvPicPr>
          <p:cNvPr id="4" name="Picture 8">
            <a:extLst>
              <a:ext uri="{FF2B5EF4-FFF2-40B4-BE49-F238E27FC236}">
                <a16:creationId xmlns:a16="http://schemas.microsoft.com/office/drawing/2014/main" id="{C18BFD4D-0764-4520-82D3-7ECE9918E27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32"/>
          <a:stretch>
            <a:fillRect/>
          </a:stretch>
        </p:blipFill>
        <p:spPr>
          <a:xfrm>
            <a:off x="6651812" y="0"/>
            <a:ext cx="5208494" cy="6860828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9798063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E83A18-B5F9-48D5-98A2-B65DCD7E46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320" y="2766217"/>
            <a:ext cx="10515600" cy="1325563"/>
          </a:xfrm>
        </p:spPr>
        <p:txBody>
          <a:bodyPr/>
          <a:lstStyle/>
          <a:p>
            <a:r>
              <a:rPr lang="en-US" altLang="ko-KR" dirty="0"/>
              <a:t>Class Diagram</a:t>
            </a:r>
            <a:endParaRPr lang="ko-KR" altLang="en-US" dirty="0"/>
          </a:p>
        </p:txBody>
      </p:sp>
      <p:pic>
        <p:nvPicPr>
          <p:cNvPr id="4" name="Picture 10">
            <a:extLst>
              <a:ext uri="{FF2B5EF4-FFF2-40B4-BE49-F238E27FC236}">
                <a16:creationId xmlns:a16="http://schemas.microsoft.com/office/drawing/2014/main" id="{3152A1F5-4CB2-4DF0-9312-B710AEE50D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2342" y="317436"/>
            <a:ext cx="7445338" cy="6223124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8175107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B5E756-EB5B-4321-A31B-9BAB3C6423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840" y="2766217"/>
            <a:ext cx="10515600" cy="1325563"/>
          </a:xfrm>
        </p:spPr>
        <p:txBody>
          <a:bodyPr/>
          <a:lstStyle/>
          <a:p>
            <a:r>
              <a:rPr lang="en-US" altLang="ko-KR" dirty="0"/>
              <a:t>Sequence Diagram</a:t>
            </a:r>
            <a:endParaRPr lang="ko-KR" altLang="en-US" dirty="0"/>
          </a:p>
        </p:txBody>
      </p:sp>
      <p:pic>
        <p:nvPicPr>
          <p:cNvPr id="9" name="Picture 14">
            <a:extLst>
              <a:ext uri="{FF2B5EF4-FFF2-40B4-BE49-F238E27FC236}">
                <a16:creationId xmlns:a16="http://schemas.microsoft.com/office/drawing/2014/main" id="{453642FB-2D09-418B-B2F4-CCFAF35988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2440" y="406516"/>
            <a:ext cx="7075720" cy="6044963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4446862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B5E756-EB5B-4321-A31B-9BAB3C6423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480" y="2766218"/>
            <a:ext cx="10515600" cy="1325563"/>
          </a:xfrm>
        </p:spPr>
        <p:txBody>
          <a:bodyPr/>
          <a:lstStyle/>
          <a:p>
            <a:r>
              <a:rPr lang="en-US" altLang="ko-KR" dirty="0"/>
              <a:t>Sequence Diagram</a:t>
            </a:r>
            <a:endParaRPr lang="ko-KR" altLang="en-US" dirty="0"/>
          </a:p>
        </p:txBody>
      </p:sp>
      <p:pic>
        <p:nvPicPr>
          <p:cNvPr id="10" name="Picture 16">
            <a:extLst>
              <a:ext uri="{FF2B5EF4-FFF2-40B4-BE49-F238E27FC236}">
                <a16:creationId xmlns:a16="http://schemas.microsoft.com/office/drawing/2014/main" id="{A1E951E9-5D86-4990-8BD3-11E637FA5E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1072" y="704568"/>
            <a:ext cx="7228048" cy="5334000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6177929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B5E756-EB5B-4321-A31B-9BAB3C6423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180" y="2766218"/>
            <a:ext cx="10515600" cy="1325563"/>
          </a:xfrm>
        </p:spPr>
        <p:txBody>
          <a:bodyPr/>
          <a:lstStyle/>
          <a:p>
            <a:r>
              <a:rPr lang="en-US" altLang="ko-KR" dirty="0"/>
              <a:t>Sequence Diagram</a:t>
            </a:r>
            <a:endParaRPr lang="ko-KR" altLang="en-US" dirty="0"/>
          </a:p>
        </p:txBody>
      </p:sp>
      <p:pic>
        <p:nvPicPr>
          <p:cNvPr id="7" name="Picture 12">
            <a:extLst>
              <a:ext uri="{FF2B5EF4-FFF2-40B4-BE49-F238E27FC236}">
                <a16:creationId xmlns:a16="http://schemas.microsoft.com/office/drawing/2014/main" id="{D4DFE825-C8E0-4FD0-B057-86B137147D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6949" y="1113864"/>
            <a:ext cx="7292811" cy="4630272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4443989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건강+] 계단 오르기의 효과와 주의할 점 | 연합뉴스TV">
            <a:extLst>
              <a:ext uri="{FF2B5EF4-FFF2-40B4-BE49-F238E27FC236}">
                <a16:creationId xmlns:a16="http://schemas.microsoft.com/office/drawing/2014/main" id="{AE4475F4-5935-42DD-8965-E6A75351EF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24711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B5E756-EB5B-4321-A31B-9BAB3C6423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180" y="2766218"/>
            <a:ext cx="10515600" cy="1325563"/>
          </a:xfrm>
        </p:spPr>
        <p:txBody>
          <a:bodyPr/>
          <a:lstStyle/>
          <a:p>
            <a:r>
              <a:rPr lang="en-US" altLang="ko-KR" dirty="0"/>
              <a:t>Sequence Diagram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5CA7859-0C46-47DD-9166-15648C38A8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3200" y="563524"/>
            <a:ext cx="6650422" cy="573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3233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B5E756-EB5B-4321-A31B-9BAB3C6423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840" y="2766218"/>
            <a:ext cx="10515600" cy="1325563"/>
          </a:xfrm>
        </p:spPr>
        <p:txBody>
          <a:bodyPr/>
          <a:lstStyle/>
          <a:p>
            <a:r>
              <a:rPr lang="en-US" altLang="ko-KR" dirty="0"/>
              <a:t>Sequence Diagram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7752A38-BCB2-40A2-A181-9892CD0D0E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2876" y="724003"/>
            <a:ext cx="6702644" cy="5409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512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E30FCD-DA75-4CE7-A867-5C7F9058F6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840" y="2766217"/>
            <a:ext cx="10515600" cy="1325563"/>
          </a:xfrm>
        </p:spPr>
        <p:txBody>
          <a:bodyPr/>
          <a:lstStyle/>
          <a:p>
            <a:r>
              <a:rPr lang="en-US" altLang="ko-KR" dirty="0"/>
              <a:t>E-R Diagram</a:t>
            </a:r>
            <a:endParaRPr lang="ko-KR" altLang="en-US" dirty="0"/>
          </a:p>
        </p:txBody>
      </p:sp>
      <p:pic>
        <p:nvPicPr>
          <p:cNvPr id="4" name="Picture 18">
            <a:extLst>
              <a:ext uri="{FF2B5EF4-FFF2-40B4-BE49-F238E27FC236}">
                <a16:creationId xmlns:a16="http://schemas.microsoft.com/office/drawing/2014/main" id="{D5B7F917-82C0-4B31-82E8-C150B19992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74285"/>
            <a:ext cx="7494494" cy="6509428"/>
          </a:xfrm>
          <a:prstGeom prst="rect">
            <a:avLst/>
          </a:prstGeom>
          <a:solidFill>
            <a:srgbClr val="FFFFFF">
              <a:alpha val="1176"/>
            </a:srgb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472489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7">
            <a:extLst>
              <a:ext uri="{FF2B5EF4-FFF2-40B4-BE49-F238E27FC236}">
                <a16:creationId xmlns:a16="http://schemas.microsoft.com/office/drawing/2014/main" id="{52D233D9-8BFF-404F-ADA2-550D611CF01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65" b="143"/>
          <a:stretch>
            <a:fillRect/>
          </a:stretch>
        </p:blipFill>
        <p:spPr>
          <a:xfrm>
            <a:off x="5964952" y="-3482"/>
            <a:ext cx="6227048" cy="153416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5" name="Picture 28">
            <a:extLst>
              <a:ext uri="{FF2B5EF4-FFF2-40B4-BE49-F238E27FC236}">
                <a16:creationId xmlns:a16="http://schemas.microsoft.com/office/drawing/2014/main" id="{737BD61D-241D-431F-8A06-D9DCE58B24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461839"/>
            <a:ext cx="5964951" cy="137854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6" name="Picture 29">
            <a:extLst>
              <a:ext uri="{FF2B5EF4-FFF2-40B4-BE49-F238E27FC236}">
                <a16:creationId xmlns:a16="http://schemas.microsoft.com/office/drawing/2014/main" id="{C544F2D7-F1AA-4C84-AA49-2461E2824A6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32"/>
          <a:stretch>
            <a:fillRect/>
          </a:stretch>
        </p:blipFill>
        <p:spPr>
          <a:xfrm>
            <a:off x="5951940" y="5158061"/>
            <a:ext cx="6227047" cy="1682318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7" name="Picture 30">
            <a:extLst>
              <a:ext uri="{FF2B5EF4-FFF2-40B4-BE49-F238E27FC236}">
                <a16:creationId xmlns:a16="http://schemas.microsoft.com/office/drawing/2014/main" id="{93B9D234-5A8B-4048-A0E6-B30D59D03E9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64"/>
          <a:stretch>
            <a:fillRect/>
          </a:stretch>
        </p:blipFill>
        <p:spPr>
          <a:xfrm>
            <a:off x="5951937" y="1527462"/>
            <a:ext cx="6227050" cy="166479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8" name="Picture 31">
            <a:extLst>
              <a:ext uri="{FF2B5EF4-FFF2-40B4-BE49-F238E27FC236}">
                <a16:creationId xmlns:a16="http://schemas.microsoft.com/office/drawing/2014/main" id="{C5FCB562-40A4-4D21-953D-99137B7C8889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r="32" b="349"/>
          <a:stretch>
            <a:fillRect/>
          </a:stretch>
        </p:blipFill>
        <p:spPr>
          <a:xfrm>
            <a:off x="0" y="4138585"/>
            <a:ext cx="5964953" cy="1299152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9" name="Picture 32">
            <a:extLst>
              <a:ext uri="{FF2B5EF4-FFF2-40B4-BE49-F238E27FC236}">
                <a16:creationId xmlns:a16="http://schemas.microsoft.com/office/drawing/2014/main" id="{E7526361-DC0B-45D3-B12F-39559F8CE2ED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r="32"/>
          <a:stretch>
            <a:fillRect/>
          </a:stretch>
        </p:blipFill>
        <p:spPr>
          <a:xfrm>
            <a:off x="5964951" y="3192257"/>
            <a:ext cx="6227049" cy="202165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0" name="Picture 33">
            <a:extLst>
              <a:ext uri="{FF2B5EF4-FFF2-40B4-BE49-F238E27FC236}">
                <a16:creationId xmlns:a16="http://schemas.microsoft.com/office/drawing/2014/main" id="{EE268CE3-EA02-4454-A0B3-4AB63D06E7E0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r="32" b="349"/>
          <a:stretch>
            <a:fillRect/>
          </a:stretch>
        </p:blipFill>
        <p:spPr>
          <a:xfrm>
            <a:off x="-2" y="3044692"/>
            <a:ext cx="5964953" cy="1117521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DACB7AA-39C8-4F2F-A7CA-5D4BCB807D3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-47730"/>
            <a:ext cx="5964951" cy="3068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511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97E3E5-040E-4183-AB02-2A5F562105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/>
              <a:t>팀별 활동 및 참고문헌</a:t>
            </a:r>
          </a:p>
        </p:txBody>
      </p:sp>
    </p:spTree>
    <p:extLst>
      <p:ext uri="{BB962C8B-B14F-4D97-AF65-F5344CB8AC3E}">
        <p14:creationId xmlns:p14="http://schemas.microsoft.com/office/powerpoint/2010/main" val="4244066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452E1F-8D66-4912-B072-C30D0F198F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307" y="2766218"/>
            <a:ext cx="10515600" cy="1325563"/>
          </a:xfrm>
        </p:spPr>
        <p:txBody>
          <a:bodyPr/>
          <a:lstStyle/>
          <a:p>
            <a:r>
              <a:rPr lang="ko-KR" altLang="en-US" dirty="0"/>
              <a:t>팀원 활동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096BE77-DCDB-441F-80EF-DA5A11AFF6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9427" y="716044"/>
            <a:ext cx="5380186" cy="5425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428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159F2A-BD64-4E5E-AC40-196653883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참고문헌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38A7E21-30C1-42CA-A79D-B82EB366FF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05305"/>
            <a:ext cx="10515600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altLang="ko-KR" sz="2000" dirty="0"/>
              <a:t>https://www.nhis.or.kr/nhis/together/wbhaea01600m01.do?mode=view&amp;articleNo=10803724&amp;article.offset=0&amp;articleLimit=10&amp;srSearchVal=%EB%B9%84%EB%A7%8C</a:t>
            </a:r>
          </a:p>
          <a:p>
            <a:pPr marL="0" indent="0">
              <a:buNone/>
            </a:pPr>
            <a:r>
              <a:rPr lang="ko-KR" altLang="en-US" sz="2000" dirty="0"/>
              <a:t>국민건강보험 </a:t>
            </a:r>
            <a:r>
              <a:rPr lang="en-US" altLang="ko-KR" sz="2000" dirty="0"/>
              <a:t>, </a:t>
            </a:r>
            <a:r>
              <a:rPr lang="ko-KR" altLang="en-US" sz="2000" dirty="0" err="1"/>
              <a:t>건보공단</a:t>
            </a:r>
            <a:r>
              <a:rPr lang="en-US" altLang="ko-KR" sz="2000" dirty="0"/>
              <a:t>[2019</a:t>
            </a:r>
            <a:r>
              <a:rPr lang="ko-KR" altLang="en-US" sz="2000" dirty="0"/>
              <a:t>건강검진통계연보</a:t>
            </a:r>
            <a:r>
              <a:rPr lang="en-US" altLang="ko-KR" sz="2000" dirty="0"/>
              <a:t>]</a:t>
            </a:r>
          </a:p>
          <a:p>
            <a:pPr marL="0" indent="0">
              <a:buNone/>
            </a:pPr>
            <a:r>
              <a:rPr lang="en-US" altLang="ko-KR" sz="2000" dirty="0"/>
              <a:t>https://blog.naver.com/team_everyfit/221736202691</a:t>
            </a:r>
          </a:p>
          <a:p>
            <a:pPr marL="0" indent="0">
              <a:buNone/>
            </a:pPr>
            <a:r>
              <a:rPr lang="ko-KR" altLang="en-US" sz="2000" dirty="0" err="1"/>
              <a:t>운동자극명언사진</a:t>
            </a:r>
            <a:endParaRPr lang="en-US" altLang="ko-KR" sz="2000" dirty="0"/>
          </a:p>
          <a:p>
            <a:pPr marL="0" indent="0">
              <a:buNone/>
            </a:pPr>
            <a:r>
              <a:rPr lang="en-US" altLang="ko-KR" sz="2000" dirty="0"/>
              <a:t>https://blog.naver.com/mafitness/221271926537</a:t>
            </a:r>
          </a:p>
          <a:p>
            <a:pPr marL="0" indent="0">
              <a:buNone/>
            </a:pPr>
            <a:r>
              <a:rPr lang="ko-KR" altLang="en-US" sz="2000" dirty="0" err="1"/>
              <a:t>미운우리새끼</a:t>
            </a:r>
            <a:r>
              <a:rPr lang="en-US" altLang="ko-KR" sz="2000" dirty="0"/>
              <a:t>_</a:t>
            </a:r>
            <a:r>
              <a:rPr lang="ko-KR" altLang="en-US" sz="2000" dirty="0"/>
              <a:t>김종국</a:t>
            </a:r>
            <a:r>
              <a:rPr lang="en-US" altLang="ko-KR" sz="2000" dirty="0"/>
              <a:t>_</a:t>
            </a:r>
            <a:r>
              <a:rPr lang="ko-KR" altLang="en-US" sz="2000" dirty="0" err="1"/>
              <a:t>운동명언사진</a:t>
            </a:r>
            <a:endParaRPr lang="en-US" altLang="ko-KR" sz="2000" dirty="0"/>
          </a:p>
          <a:p>
            <a:pPr marL="0" indent="0">
              <a:buNone/>
            </a:pPr>
            <a:r>
              <a:rPr lang="en-US" altLang="ko-KR" sz="2000" dirty="0">
                <a:hlinkClick r:id="rId2"/>
              </a:rPr>
              <a:t>https://www.yna.co.kr/view/AKR20150812071251017</a:t>
            </a:r>
            <a:endParaRPr lang="en-US" altLang="ko-KR" sz="2000" dirty="0"/>
          </a:p>
          <a:p>
            <a:pPr marL="0" indent="0">
              <a:buNone/>
            </a:pPr>
            <a:r>
              <a:rPr lang="en-US" altLang="ko-KR" sz="2000" dirty="0">
                <a:hlinkClick r:id="rId3"/>
              </a:rPr>
              <a:t>https://www.hidoc.co.kr/healthstory/news/C0000593886</a:t>
            </a:r>
            <a:endParaRPr lang="en-US" altLang="ko-KR" sz="2000" dirty="0"/>
          </a:p>
          <a:p>
            <a:pPr marL="0" indent="0">
              <a:buNone/>
            </a:pPr>
            <a:r>
              <a:rPr lang="en-US" altLang="ko-KR" sz="2000" dirty="0">
                <a:hlinkClick r:id="rId4"/>
              </a:rPr>
              <a:t>http://www.hcnews.or.kr/news_gisa/gisa_view.htm?gisa_category=02010200&amp;gisa_idx=7864</a:t>
            </a:r>
            <a:endParaRPr lang="en-US" altLang="ko-KR" sz="2000" dirty="0"/>
          </a:p>
          <a:p>
            <a:pPr marL="0" indent="0">
              <a:buNone/>
            </a:pPr>
            <a:r>
              <a:rPr lang="en-US" altLang="ko-KR" sz="2000" dirty="0">
                <a:hlinkClick r:id="rId5"/>
              </a:rPr>
              <a:t>https://m.health.chosun.com/svc/news_view.html?contid=2019122002499</a:t>
            </a:r>
            <a:endParaRPr lang="en-US" altLang="ko-KR" sz="2000" dirty="0"/>
          </a:p>
          <a:p>
            <a:pPr marL="0" indent="0">
              <a:buNone/>
            </a:pPr>
            <a:r>
              <a:rPr lang="en-US" altLang="ko-KR" sz="2000" dirty="0">
                <a:hlinkClick r:id="rId6"/>
              </a:rPr>
              <a:t>https://m.facebook.com/MuscleKoreacom/posts/480211882535749</a:t>
            </a:r>
            <a:endParaRPr lang="en-US" altLang="ko-KR" sz="2000" dirty="0"/>
          </a:p>
          <a:p>
            <a:pPr marL="0" indent="0">
              <a:buNone/>
            </a:pPr>
            <a:r>
              <a:rPr lang="en-US" altLang="ko-KR" sz="2000" dirty="0"/>
              <a:t>https://kr.pixtastock.com/illustration/56440453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193805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3FACE46B-5905-436D-B0CD-7573CAE455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4034" y="0"/>
            <a:ext cx="8543931" cy="685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9182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픽사 WALL.E에 나오는 인간의 미래 - 인스티즈(instiz) 인티포털">
            <a:extLst>
              <a:ext uri="{FF2B5EF4-FFF2-40B4-BE49-F238E27FC236}">
                <a16:creationId xmlns:a16="http://schemas.microsoft.com/office/drawing/2014/main" id="{188B7DC3-2C6A-46D6-B1C7-C4D77E546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3520" y="1027272"/>
            <a:ext cx="6664960" cy="4803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792491E-3A9C-4F6C-BFB8-676619B20C24}"/>
              </a:ext>
            </a:extLst>
          </p:cNvPr>
          <p:cNvSpPr txBox="1"/>
          <p:nvPr/>
        </p:nvSpPr>
        <p:spPr>
          <a:xfrm>
            <a:off x="294640" y="3213556"/>
            <a:ext cx="275336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/>
              <a:t>영화 </a:t>
            </a:r>
            <a:r>
              <a:rPr lang="en-US" altLang="ko-KR" sz="2200" dirty="0"/>
              <a:t>&lt; Wall-E &gt; </a:t>
            </a:r>
            <a:r>
              <a:rPr lang="ko-KR" altLang="en-US" sz="2200" dirty="0"/>
              <a:t>中</a:t>
            </a:r>
          </a:p>
        </p:txBody>
      </p:sp>
    </p:spTree>
    <p:extLst>
      <p:ext uri="{BB962C8B-B14F-4D97-AF65-F5344CB8AC3E}">
        <p14:creationId xmlns:p14="http://schemas.microsoft.com/office/powerpoint/2010/main" val="14063277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DE3974A7-4F37-45F1-96FF-AEF283489B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27040"/>
            <a:ext cx="6096000" cy="6803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0008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내용 개체 틀 10">
            <a:extLst>
              <a:ext uri="{FF2B5EF4-FFF2-40B4-BE49-F238E27FC236}">
                <a16:creationId xmlns:a16="http://schemas.microsoft.com/office/drawing/2014/main" id="{954566FC-FF87-4D3A-A50F-6E93FD84C4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56779" y="1439556"/>
            <a:ext cx="7130619" cy="3978886"/>
          </a:xfr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C29463A-21CA-46C8-BBCD-4C073393DF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035" y="1439557"/>
            <a:ext cx="4791744" cy="3978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7411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3B2619-4D09-40AC-81B4-CDD16498C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IM혜민 Bold" panose="02020803000000000000" pitchFamily="18" charset="-127"/>
                <a:ea typeface="IM혜민 Bold" panose="02020803000000000000" pitchFamily="18" charset="-127"/>
              </a:rPr>
              <a:t>설문조사</a:t>
            </a:r>
          </a:p>
        </p:txBody>
      </p:sp>
      <p:pic>
        <p:nvPicPr>
          <p:cNvPr id="4" name="내용 개체 틀 9">
            <a:extLst>
              <a:ext uri="{FF2B5EF4-FFF2-40B4-BE49-F238E27FC236}">
                <a16:creationId xmlns:a16="http://schemas.microsoft.com/office/drawing/2014/main" id="{87518F49-0F68-40B9-A475-97AE5A6C3C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690688"/>
            <a:ext cx="5126305" cy="4351338"/>
          </a:xfrm>
        </p:spPr>
      </p:pic>
      <p:pic>
        <p:nvPicPr>
          <p:cNvPr id="5" name="내용 개체 틀 11">
            <a:extLst>
              <a:ext uri="{FF2B5EF4-FFF2-40B4-BE49-F238E27FC236}">
                <a16:creationId xmlns:a16="http://schemas.microsoft.com/office/drawing/2014/main" id="{905DF4EC-C567-4CCE-B4F9-75670B48E1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9850" y="89891"/>
            <a:ext cx="5476875" cy="6678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985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1A8BADC-7EEF-48F5-B93D-98C9A6BB2B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6580" y="2947644"/>
            <a:ext cx="5958840" cy="962711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ko-KR" altLang="en-US" sz="2500" dirty="0">
                <a:solidFill>
                  <a:srgbClr val="FF0000"/>
                </a:solidFill>
              </a:rPr>
              <a:t>최소</a:t>
            </a:r>
            <a:r>
              <a:rPr lang="ko-KR" altLang="en-US" sz="2500" dirty="0"/>
              <a:t> 시간 </a:t>
            </a:r>
            <a:r>
              <a:rPr lang="ko-KR" altLang="en-US" sz="2500" dirty="0">
                <a:solidFill>
                  <a:srgbClr val="FF0000"/>
                </a:solidFill>
              </a:rPr>
              <a:t>최대</a:t>
            </a:r>
            <a:r>
              <a:rPr lang="ko-KR" altLang="en-US" sz="2500" dirty="0"/>
              <a:t>  효율</a:t>
            </a:r>
            <a:endParaRPr lang="en-US" altLang="ko-KR" sz="2500" dirty="0"/>
          </a:p>
          <a:p>
            <a:pPr marL="0" indent="0" algn="ctr">
              <a:buNone/>
            </a:pPr>
            <a:r>
              <a:rPr lang="ko-KR" altLang="en-US" sz="2500" dirty="0"/>
              <a:t>건강한 몸을 위한 어플리케이션</a:t>
            </a:r>
            <a:endParaRPr lang="en-US" altLang="ko-KR" sz="2500" dirty="0"/>
          </a:p>
        </p:txBody>
      </p:sp>
    </p:spTree>
    <p:extLst>
      <p:ext uri="{BB962C8B-B14F-4D97-AF65-F5344CB8AC3E}">
        <p14:creationId xmlns:p14="http://schemas.microsoft.com/office/powerpoint/2010/main" val="41631564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1147A0-BD5C-482C-950F-2681C8C81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960" y="2766218"/>
            <a:ext cx="3901440" cy="1325563"/>
          </a:xfrm>
        </p:spPr>
        <p:txBody>
          <a:bodyPr/>
          <a:lstStyle/>
          <a:p>
            <a:r>
              <a:rPr lang="ko-KR" altLang="en-US" dirty="0"/>
              <a:t>프로젝트 고안</a:t>
            </a:r>
          </a:p>
        </p:txBody>
      </p:sp>
      <p:sp>
        <p:nvSpPr>
          <p:cNvPr id="4" name="내용 개체 틀 11">
            <a:extLst>
              <a:ext uri="{FF2B5EF4-FFF2-40B4-BE49-F238E27FC236}">
                <a16:creationId xmlns:a16="http://schemas.microsoft.com/office/drawing/2014/main" id="{70B4D9E9-AED5-443E-9EB9-B4350CB5FE42}"/>
              </a:ext>
            </a:extLst>
          </p:cNvPr>
          <p:cNvSpPr txBox="1">
            <a:spLocks/>
          </p:cNvSpPr>
          <p:nvPr/>
        </p:nvSpPr>
        <p:spPr>
          <a:xfrm>
            <a:off x="7853680" y="1155479"/>
            <a:ext cx="2336800" cy="360000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2000" dirty="0"/>
              <a:t>운동 보조 기능</a:t>
            </a:r>
            <a:endParaRPr lang="en-US" altLang="ko-KR" sz="2000" dirty="0"/>
          </a:p>
        </p:txBody>
      </p:sp>
      <p:sp>
        <p:nvSpPr>
          <p:cNvPr id="5" name="내용 개체 틀 11">
            <a:extLst>
              <a:ext uri="{FF2B5EF4-FFF2-40B4-BE49-F238E27FC236}">
                <a16:creationId xmlns:a16="http://schemas.microsoft.com/office/drawing/2014/main" id="{E36F24ED-0C59-43C6-810E-64FF6D284323}"/>
              </a:ext>
            </a:extLst>
          </p:cNvPr>
          <p:cNvSpPr txBox="1">
            <a:spLocks/>
          </p:cNvSpPr>
          <p:nvPr/>
        </p:nvSpPr>
        <p:spPr>
          <a:xfrm>
            <a:off x="7853680" y="1711936"/>
            <a:ext cx="3820160" cy="44812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2000" dirty="0"/>
              <a:t>자신의 신체 지수 측정하여 계산</a:t>
            </a:r>
            <a:endParaRPr lang="en-US" altLang="ko-KR" sz="20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2000" dirty="0"/>
          </a:p>
        </p:txBody>
      </p:sp>
      <p:sp>
        <p:nvSpPr>
          <p:cNvPr id="6" name="내용 개체 틀 11">
            <a:extLst>
              <a:ext uri="{FF2B5EF4-FFF2-40B4-BE49-F238E27FC236}">
                <a16:creationId xmlns:a16="http://schemas.microsoft.com/office/drawing/2014/main" id="{5AFA7470-F701-424C-971E-6F02B7699EFF}"/>
              </a:ext>
            </a:extLst>
          </p:cNvPr>
          <p:cNvSpPr txBox="1">
            <a:spLocks/>
          </p:cNvSpPr>
          <p:nvPr/>
        </p:nvSpPr>
        <p:spPr>
          <a:xfrm>
            <a:off x="7853680" y="2359326"/>
            <a:ext cx="4221480" cy="360000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2000" dirty="0"/>
              <a:t>다수의 사람들과 정보 공유 커뮤니티</a:t>
            </a:r>
            <a:endParaRPr lang="en-US" altLang="ko-KR" sz="2000" dirty="0"/>
          </a:p>
        </p:txBody>
      </p:sp>
      <p:sp>
        <p:nvSpPr>
          <p:cNvPr id="9" name="내용 개체 틀 11">
            <a:extLst>
              <a:ext uri="{FF2B5EF4-FFF2-40B4-BE49-F238E27FC236}">
                <a16:creationId xmlns:a16="http://schemas.microsoft.com/office/drawing/2014/main" id="{13F25223-29ED-48CC-BF56-F7C5B5DD941B}"/>
              </a:ext>
            </a:extLst>
          </p:cNvPr>
          <p:cNvSpPr txBox="1">
            <a:spLocks/>
          </p:cNvSpPr>
          <p:nvPr/>
        </p:nvSpPr>
        <p:spPr>
          <a:xfrm>
            <a:off x="7853680" y="4673799"/>
            <a:ext cx="4221480" cy="360000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2000" dirty="0"/>
              <a:t>모델 개별 설치 방식</a:t>
            </a:r>
            <a:endParaRPr lang="en-US" altLang="ko-KR" sz="2000" dirty="0"/>
          </a:p>
        </p:txBody>
      </p:sp>
      <p:sp>
        <p:nvSpPr>
          <p:cNvPr id="10" name="내용 개체 틀 11">
            <a:extLst>
              <a:ext uri="{FF2B5EF4-FFF2-40B4-BE49-F238E27FC236}">
                <a16:creationId xmlns:a16="http://schemas.microsoft.com/office/drawing/2014/main" id="{B0881B27-84FC-4785-B8F9-ECD7E3F43906}"/>
              </a:ext>
            </a:extLst>
          </p:cNvPr>
          <p:cNvSpPr txBox="1">
            <a:spLocks/>
          </p:cNvSpPr>
          <p:nvPr/>
        </p:nvSpPr>
        <p:spPr>
          <a:xfrm>
            <a:off x="7853680" y="4114529"/>
            <a:ext cx="4221480" cy="360000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2000" dirty="0"/>
              <a:t>무료 안드로이드</a:t>
            </a:r>
            <a:r>
              <a:rPr lang="en-US" altLang="ko-KR" sz="2000" dirty="0"/>
              <a:t>, IOS</a:t>
            </a:r>
          </a:p>
        </p:txBody>
      </p:sp>
      <p:sp>
        <p:nvSpPr>
          <p:cNvPr id="11" name="내용 개체 틀 11">
            <a:extLst>
              <a:ext uri="{FF2B5EF4-FFF2-40B4-BE49-F238E27FC236}">
                <a16:creationId xmlns:a16="http://schemas.microsoft.com/office/drawing/2014/main" id="{E5584671-5F40-4EEA-9342-0B423B323561}"/>
              </a:ext>
            </a:extLst>
          </p:cNvPr>
          <p:cNvSpPr txBox="1">
            <a:spLocks/>
          </p:cNvSpPr>
          <p:nvPr/>
        </p:nvSpPr>
        <p:spPr>
          <a:xfrm>
            <a:off x="4531360" y="1155479"/>
            <a:ext cx="3129280" cy="360000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2000" dirty="0"/>
              <a:t>정확한 자세</a:t>
            </a:r>
            <a:endParaRPr lang="en-US" altLang="ko-KR" sz="2000" dirty="0"/>
          </a:p>
        </p:txBody>
      </p:sp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439C7CC6-84D1-4BBF-89EA-ECF255899F1F}"/>
              </a:ext>
            </a:extLst>
          </p:cNvPr>
          <p:cNvSpPr txBox="1">
            <a:spLocks/>
          </p:cNvSpPr>
          <p:nvPr/>
        </p:nvSpPr>
        <p:spPr>
          <a:xfrm>
            <a:off x="4531360" y="1755996"/>
            <a:ext cx="3129280" cy="360000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2000" dirty="0"/>
              <a:t>정확한 수치 계산</a:t>
            </a:r>
            <a:endParaRPr lang="en-US" altLang="ko-KR" sz="2000" dirty="0"/>
          </a:p>
        </p:txBody>
      </p:sp>
      <p:sp>
        <p:nvSpPr>
          <p:cNvPr id="13" name="내용 개체 틀 11">
            <a:extLst>
              <a:ext uri="{FF2B5EF4-FFF2-40B4-BE49-F238E27FC236}">
                <a16:creationId xmlns:a16="http://schemas.microsoft.com/office/drawing/2014/main" id="{52122B55-7A5A-44EF-8F39-E4702773BD5E}"/>
              </a:ext>
            </a:extLst>
          </p:cNvPr>
          <p:cNvSpPr txBox="1">
            <a:spLocks/>
          </p:cNvSpPr>
          <p:nvPr/>
        </p:nvSpPr>
        <p:spPr>
          <a:xfrm>
            <a:off x="4531360" y="2359326"/>
            <a:ext cx="3129280" cy="360000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2000" dirty="0"/>
              <a:t>같은 실수 반복</a:t>
            </a:r>
            <a:endParaRPr lang="en-US" altLang="ko-KR" sz="2000" dirty="0"/>
          </a:p>
        </p:txBody>
      </p:sp>
      <p:sp>
        <p:nvSpPr>
          <p:cNvPr id="14" name="내용 개체 틀 11">
            <a:extLst>
              <a:ext uri="{FF2B5EF4-FFF2-40B4-BE49-F238E27FC236}">
                <a16:creationId xmlns:a16="http://schemas.microsoft.com/office/drawing/2014/main" id="{ACAF2B8C-645C-4BBD-A63D-AC8F6A1AF7A2}"/>
              </a:ext>
            </a:extLst>
          </p:cNvPr>
          <p:cNvSpPr txBox="1">
            <a:spLocks/>
          </p:cNvSpPr>
          <p:nvPr/>
        </p:nvSpPr>
        <p:spPr>
          <a:xfrm>
            <a:off x="4531360" y="4114529"/>
            <a:ext cx="3129280" cy="360000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2000" dirty="0"/>
              <a:t>쉬운 접근</a:t>
            </a:r>
            <a:endParaRPr lang="en-US" altLang="ko-KR" sz="2000" dirty="0"/>
          </a:p>
        </p:txBody>
      </p:sp>
      <p:sp>
        <p:nvSpPr>
          <p:cNvPr id="16" name="내용 개체 틀 11">
            <a:extLst>
              <a:ext uri="{FF2B5EF4-FFF2-40B4-BE49-F238E27FC236}">
                <a16:creationId xmlns:a16="http://schemas.microsoft.com/office/drawing/2014/main" id="{A05E7247-D3CA-4204-88C3-56F2FA6E32E7}"/>
              </a:ext>
            </a:extLst>
          </p:cNvPr>
          <p:cNvSpPr txBox="1">
            <a:spLocks/>
          </p:cNvSpPr>
          <p:nvPr/>
        </p:nvSpPr>
        <p:spPr>
          <a:xfrm>
            <a:off x="4531360" y="4673799"/>
            <a:ext cx="3129280" cy="360000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2000" dirty="0"/>
              <a:t>다양한 기기 호환</a:t>
            </a:r>
            <a:endParaRPr lang="en-US" altLang="ko-KR" sz="2000" dirty="0"/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4FBF68EC-8AAF-4786-B7B5-3FDC433A7F53}"/>
              </a:ext>
            </a:extLst>
          </p:cNvPr>
          <p:cNvSpPr/>
          <p:nvPr/>
        </p:nvSpPr>
        <p:spPr>
          <a:xfrm>
            <a:off x="6837680" y="1120581"/>
            <a:ext cx="782320" cy="357187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E7B621BE-841E-4AF1-A3BA-7889C022D094}"/>
              </a:ext>
            </a:extLst>
          </p:cNvPr>
          <p:cNvSpPr/>
          <p:nvPr/>
        </p:nvSpPr>
        <p:spPr>
          <a:xfrm>
            <a:off x="6837680" y="1711936"/>
            <a:ext cx="782320" cy="357187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BA97F90A-5162-41D8-935F-F0B18BBF5BA7}"/>
              </a:ext>
            </a:extLst>
          </p:cNvPr>
          <p:cNvSpPr/>
          <p:nvPr/>
        </p:nvSpPr>
        <p:spPr>
          <a:xfrm>
            <a:off x="6858000" y="2310409"/>
            <a:ext cx="782320" cy="357187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42D58849-5EC1-4A93-8390-B150BB900653}"/>
              </a:ext>
            </a:extLst>
          </p:cNvPr>
          <p:cNvSpPr/>
          <p:nvPr/>
        </p:nvSpPr>
        <p:spPr>
          <a:xfrm>
            <a:off x="6858000" y="4062799"/>
            <a:ext cx="782320" cy="357187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화살표: 오른쪽 20">
            <a:extLst>
              <a:ext uri="{FF2B5EF4-FFF2-40B4-BE49-F238E27FC236}">
                <a16:creationId xmlns:a16="http://schemas.microsoft.com/office/drawing/2014/main" id="{240BD5B6-8924-4574-B477-3B2883F4FAAB}"/>
              </a:ext>
            </a:extLst>
          </p:cNvPr>
          <p:cNvSpPr/>
          <p:nvPr/>
        </p:nvSpPr>
        <p:spPr>
          <a:xfrm>
            <a:off x="6858000" y="4630880"/>
            <a:ext cx="782320" cy="357187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26980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345</TotalTime>
  <Words>746</Words>
  <Application>Microsoft Office PowerPoint</Application>
  <PresentationFormat>와이드스크린</PresentationFormat>
  <Paragraphs>126</Paragraphs>
  <Slides>37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37</vt:i4>
      </vt:variant>
    </vt:vector>
  </HeadingPairs>
  <TitlesOfParts>
    <vt:vector size="45" baseType="lpstr">
      <vt:lpstr>IM혜민 Bold</vt:lpstr>
      <vt:lpstr>IM혜민 Regular</vt:lpstr>
      <vt:lpstr>맑은 고딕</vt:lpstr>
      <vt:lpstr>함초롬바탕</vt:lpstr>
      <vt:lpstr>Arial</vt:lpstr>
      <vt:lpstr>Calibri</vt:lpstr>
      <vt:lpstr>Calibri Light</vt:lpstr>
      <vt:lpstr>Office Theme</vt:lpstr>
      <vt:lpstr>PowerPoint 프레젠테이션</vt:lpstr>
      <vt:lpstr>목차</vt:lpstr>
      <vt:lpstr>PowerPoint 프레젠테이션</vt:lpstr>
      <vt:lpstr>PowerPoint 프레젠테이션</vt:lpstr>
      <vt:lpstr>PowerPoint 프레젠테이션</vt:lpstr>
      <vt:lpstr>PowerPoint 프레젠테이션</vt:lpstr>
      <vt:lpstr>설문조사</vt:lpstr>
      <vt:lpstr>PowerPoint 프레젠테이션</vt:lpstr>
      <vt:lpstr>프로젝트 고안</vt:lpstr>
      <vt:lpstr>현황 조사</vt:lpstr>
      <vt:lpstr>1. 하우핏</vt:lpstr>
      <vt:lpstr>2. 홈 트레이닝</vt:lpstr>
      <vt:lpstr>3. 라이크핏</vt:lpstr>
      <vt:lpstr>4. 스마트홈트</vt:lpstr>
      <vt:lpstr>5. Weelo</vt:lpstr>
      <vt:lpstr>현황 조사 결과</vt:lpstr>
      <vt:lpstr>주요 기능</vt:lpstr>
      <vt:lpstr>초기화면</vt:lpstr>
      <vt:lpstr>운동 선택 화면</vt:lpstr>
      <vt:lpstr>운동 보조 화면</vt:lpstr>
      <vt:lpstr>바이오 체크 및 커뮤니티</vt:lpstr>
      <vt:lpstr>설계 및 구조</vt:lpstr>
      <vt:lpstr>Structure</vt:lpstr>
      <vt:lpstr>Architecture</vt:lpstr>
      <vt:lpstr>Usecase  Diagram</vt:lpstr>
      <vt:lpstr>Class Diagram</vt:lpstr>
      <vt:lpstr>Sequence Diagram</vt:lpstr>
      <vt:lpstr>Sequence Diagram</vt:lpstr>
      <vt:lpstr>Sequence Diagram</vt:lpstr>
      <vt:lpstr>Sequence Diagram</vt:lpstr>
      <vt:lpstr>Sequence Diagram</vt:lpstr>
      <vt:lpstr>E-R Diagram</vt:lpstr>
      <vt:lpstr>PowerPoint 프레젠테이션</vt:lpstr>
      <vt:lpstr>팀별 활동 및 참고문헌</vt:lpstr>
      <vt:lpstr>팀원 활동</vt:lpstr>
      <vt:lpstr>참고문헌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최 민혁</dc:creator>
  <cp:lastModifiedBy>최 민혁</cp:lastModifiedBy>
  <cp:revision>1</cp:revision>
  <dcterms:created xsi:type="dcterms:W3CDTF">2021-11-28T12:51:11Z</dcterms:created>
  <dcterms:modified xsi:type="dcterms:W3CDTF">2021-11-29T13:04:05Z</dcterms:modified>
</cp:coreProperties>
</file>